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15" r:id="rId2"/>
  </p:sldMasterIdLst>
  <p:notesMasterIdLst>
    <p:notesMasterId r:id="rId24"/>
  </p:notesMasterIdLst>
  <p:handoutMasterIdLst>
    <p:handoutMasterId r:id="rId25"/>
  </p:handoutMasterIdLst>
  <p:sldIdLst>
    <p:sldId id="422" r:id="rId3"/>
    <p:sldId id="401" r:id="rId4"/>
    <p:sldId id="325" r:id="rId5"/>
    <p:sldId id="423" r:id="rId6"/>
    <p:sldId id="329" r:id="rId7"/>
    <p:sldId id="403" r:id="rId8"/>
    <p:sldId id="406" r:id="rId9"/>
    <p:sldId id="407" r:id="rId10"/>
    <p:sldId id="408" r:id="rId11"/>
    <p:sldId id="327" r:id="rId12"/>
    <p:sldId id="328" r:id="rId13"/>
    <p:sldId id="320" r:id="rId14"/>
    <p:sldId id="363" r:id="rId15"/>
    <p:sldId id="398" r:id="rId16"/>
    <p:sldId id="368" r:id="rId17"/>
    <p:sldId id="336" r:id="rId18"/>
    <p:sldId id="337" r:id="rId19"/>
    <p:sldId id="338" r:id="rId20"/>
    <p:sldId id="339" r:id="rId21"/>
    <p:sldId id="405" r:id="rId22"/>
    <p:sldId id="40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608A"/>
    <a:srgbClr val="FFDF6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9" autoAdjust="0"/>
    <p:restoredTop sz="94660"/>
  </p:normalViewPr>
  <p:slideViewPr>
    <p:cSldViewPr snapToGrid="0">
      <p:cViewPr varScale="1">
        <p:scale>
          <a:sx n="89" d="100"/>
          <a:sy n="89" d="100"/>
        </p:scale>
        <p:origin x="62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6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Deardurff" userId="a22eae058e899168" providerId="LiveId" clId="{197486AF-3E3D-4B97-B63F-BA506F5E7C5B}"/>
    <pc:docChg chg="custSel addSld delSld modSld">
      <pc:chgData name="John Deardurff" userId="a22eae058e899168" providerId="LiveId" clId="{197486AF-3E3D-4B97-B63F-BA506F5E7C5B}" dt="2018-01-04T17:39:05.419" v="631" actId="20577"/>
      <pc:docMkLst>
        <pc:docMk/>
      </pc:docMkLst>
      <pc:sldChg chg="modSp">
        <pc:chgData name="John Deardurff" userId="a22eae058e899168" providerId="LiveId" clId="{197486AF-3E3D-4B97-B63F-BA506F5E7C5B}" dt="2018-01-04T17:39:05.419" v="631" actId="20577"/>
        <pc:sldMkLst>
          <pc:docMk/>
          <pc:sldMk cId="4037131287" sldId="332"/>
        </pc:sldMkLst>
        <pc:spChg chg="mod">
          <ac:chgData name="John Deardurff" userId="a22eae058e899168" providerId="LiveId" clId="{197486AF-3E3D-4B97-B63F-BA506F5E7C5B}" dt="2018-01-04T17:39:05.419" v="631" actId="20577"/>
          <ac:spMkLst>
            <pc:docMk/>
            <pc:sldMk cId="4037131287" sldId="332"/>
            <ac:spMk id="54275" creationId="{00000000-0000-0000-0000-000000000000}"/>
          </ac:spMkLst>
        </pc:spChg>
      </pc:sldChg>
      <pc:sldChg chg="del">
        <pc:chgData name="John Deardurff" userId="a22eae058e899168" providerId="LiveId" clId="{197486AF-3E3D-4B97-B63F-BA506F5E7C5B}" dt="2018-01-04T17:33:09.053" v="601" actId="2696"/>
        <pc:sldMkLst>
          <pc:docMk/>
          <pc:sldMk cId="1926405544" sldId="334"/>
        </pc:sldMkLst>
      </pc:sldChg>
      <pc:sldChg chg="del">
        <pc:chgData name="John Deardurff" userId="a22eae058e899168" providerId="LiveId" clId="{197486AF-3E3D-4B97-B63F-BA506F5E7C5B}" dt="2018-01-04T17:33:01.654" v="600" actId="2696"/>
        <pc:sldMkLst>
          <pc:docMk/>
          <pc:sldMk cId="3107060656" sldId="404"/>
        </pc:sldMkLst>
      </pc:sldChg>
      <pc:sldChg chg="addSp delSp modSp">
        <pc:chgData name="John Deardurff" userId="a22eae058e899168" providerId="LiveId" clId="{197486AF-3E3D-4B97-B63F-BA506F5E7C5B}" dt="2018-01-04T17:06:13.685" v="402" actId="465"/>
        <pc:sldMkLst>
          <pc:docMk/>
          <pc:sldMk cId="1960676967" sldId="419"/>
        </pc:sldMkLst>
        <pc:spChg chg="add del">
          <ac:chgData name="John Deardurff" userId="a22eae058e899168" providerId="LiveId" clId="{197486AF-3E3D-4B97-B63F-BA506F5E7C5B}" dt="2018-01-04T16:56:12.196" v="98" actId="465"/>
          <ac:spMkLst>
            <pc:docMk/>
            <pc:sldMk cId="1960676967" sldId="419"/>
            <ac:spMk id="2" creationId="{FDF739A2-E0F6-49DD-A6BE-03757854A235}"/>
          </ac:spMkLst>
        </pc:spChg>
        <pc:spChg chg="del mod">
          <ac:chgData name="John Deardurff" userId="a22eae058e899168" providerId="LiveId" clId="{197486AF-3E3D-4B97-B63F-BA506F5E7C5B}" dt="2018-01-04T17:03:58.300" v="317" actId="478"/>
          <ac:spMkLst>
            <pc:docMk/>
            <pc:sldMk cId="1960676967" sldId="419"/>
            <ac:spMk id="4" creationId="{00000000-0000-0000-0000-000000000000}"/>
          </ac:spMkLst>
        </pc:spChg>
        <pc:spChg chg="del mod">
          <ac:chgData name="John Deardurff" userId="a22eae058e899168" providerId="LiveId" clId="{197486AF-3E3D-4B97-B63F-BA506F5E7C5B}" dt="2018-01-04T17:04:37.220" v="322" actId="478"/>
          <ac:spMkLst>
            <pc:docMk/>
            <pc:sldMk cId="1960676967" sldId="419"/>
            <ac:spMk id="5" creationId="{00000000-0000-0000-0000-000000000000}"/>
          </ac:spMkLst>
        </pc:spChg>
        <pc:spChg chg="del">
          <ac:chgData name="John Deardurff" userId="a22eae058e899168" providerId="LiveId" clId="{197486AF-3E3D-4B97-B63F-BA506F5E7C5B}" dt="2018-01-04T16:54:14.427" v="37" actId="478"/>
          <ac:spMkLst>
            <pc:docMk/>
            <pc:sldMk cId="1960676967" sldId="419"/>
            <ac:spMk id="6" creationId="{00000000-0000-0000-0000-000000000000}"/>
          </ac:spMkLst>
        </pc:spChg>
        <pc:spChg chg="del">
          <ac:chgData name="John Deardurff" userId="a22eae058e899168" providerId="LiveId" clId="{197486AF-3E3D-4B97-B63F-BA506F5E7C5B}" dt="2018-01-04T16:54:14.427" v="37" actId="478"/>
          <ac:spMkLst>
            <pc:docMk/>
            <pc:sldMk cId="1960676967" sldId="419"/>
            <ac:spMk id="7" creationId="{00000000-0000-0000-0000-000000000000}"/>
          </ac:spMkLst>
        </pc:spChg>
        <pc:spChg chg="del">
          <ac:chgData name="John Deardurff" userId="a22eae058e899168" providerId="LiveId" clId="{197486AF-3E3D-4B97-B63F-BA506F5E7C5B}" dt="2018-01-04T16:54:14.427" v="37" actId="478"/>
          <ac:spMkLst>
            <pc:docMk/>
            <pc:sldMk cId="1960676967" sldId="419"/>
            <ac:spMk id="9" creationId="{00000000-0000-0000-0000-000000000000}"/>
          </ac:spMkLst>
        </pc:spChg>
        <pc:spChg chg="del mod">
          <ac:chgData name="John Deardurff" userId="a22eae058e899168" providerId="LiveId" clId="{197486AF-3E3D-4B97-B63F-BA506F5E7C5B}" dt="2018-01-04T17:04:37.220" v="322" actId="478"/>
          <ac:spMkLst>
            <pc:docMk/>
            <pc:sldMk cId="1960676967" sldId="419"/>
            <ac:spMk id="10" creationId="{00000000-0000-0000-0000-000000000000}"/>
          </ac:spMkLst>
        </pc:spChg>
        <pc:spChg chg="del mod">
          <ac:chgData name="John Deardurff" userId="a22eae058e899168" providerId="LiveId" clId="{197486AF-3E3D-4B97-B63F-BA506F5E7C5B}" dt="2018-01-04T17:04:37.220" v="322" actId="478"/>
          <ac:spMkLst>
            <pc:docMk/>
            <pc:sldMk cId="1960676967" sldId="419"/>
            <ac:spMk id="11" creationId="{00000000-0000-0000-0000-000000000000}"/>
          </ac:spMkLst>
        </pc:spChg>
        <pc:spChg chg="add mod topLvl">
          <ac:chgData name="John Deardurff" userId="a22eae058e899168" providerId="LiveId" clId="{197486AF-3E3D-4B97-B63F-BA506F5E7C5B}" dt="2018-01-04T17:04:25.338" v="321" actId="164"/>
          <ac:spMkLst>
            <pc:docMk/>
            <pc:sldMk cId="1960676967" sldId="419"/>
            <ac:spMk id="12" creationId="{0356208D-F317-4009-A75E-76FE014C259D}"/>
          </ac:spMkLst>
        </pc:spChg>
        <pc:spChg chg="add mod topLvl">
          <ac:chgData name="John Deardurff" userId="a22eae058e899168" providerId="LiveId" clId="{197486AF-3E3D-4B97-B63F-BA506F5E7C5B}" dt="2018-01-04T17:04:25.338" v="321" actId="164"/>
          <ac:spMkLst>
            <pc:docMk/>
            <pc:sldMk cId="1960676967" sldId="419"/>
            <ac:spMk id="13" creationId="{FEC94D6F-15E8-4705-94FA-CE669041B3B6}"/>
          </ac:spMkLst>
        </pc:spChg>
        <pc:spChg chg="add mod topLvl">
          <ac:chgData name="John Deardurff" userId="a22eae058e899168" providerId="LiveId" clId="{197486AF-3E3D-4B97-B63F-BA506F5E7C5B}" dt="2018-01-04T17:04:25.338" v="321" actId="164"/>
          <ac:spMkLst>
            <pc:docMk/>
            <pc:sldMk cId="1960676967" sldId="419"/>
            <ac:spMk id="15" creationId="{8E64B1A3-A929-491D-8B82-B486B4ADAB98}"/>
          </ac:spMkLst>
        </pc:spChg>
        <pc:spChg chg="add mod topLvl">
          <ac:chgData name="John Deardurff" userId="a22eae058e899168" providerId="LiveId" clId="{197486AF-3E3D-4B97-B63F-BA506F5E7C5B}" dt="2018-01-04T17:05:24.073" v="398" actId="164"/>
          <ac:spMkLst>
            <pc:docMk/>
            <pc:sldMk cId="1960676967" sldId="419"/>
            <ac:spMk id="17" creationId="{BC9F4B32-FEE6-4CB8-B7C4-C3605A7F52A9}"/>
          </ac:spMkLst>
        </pc:spChg>
        <pc:spChg chg="add mod topLvl">
          <ac:chgData name="John Deardurff" userId="a22eae058e899168" providerId="LiveId" clId="{197486AF-3E3D-4B97-B63F-BA506F5E7C5B}" dt="2018-01-04T17:05:24.073" v="398" actId="164"/>
          <ac:spMkLst>
            <pc:docMk/>
            <pc:sldMk cId="1960676967" sldId="419"/>
            <ac:spMk id="18" creationId="{DBBEB469-11C2-4472-A29B-17E1A4BC3748}"/>
          </ac:spMkLst>
        </pc:spChg>
        <pc:spChg chg="add mod topLvl">
          <ac:chgData name="John Deardurff" userId="a22eae058e899168" providerId="LiveId" clId="{197486AF-3E3D-4B97-B63F-BA506F5E7C5B}" dt="2018-01-04T17:05:24.073" v="398" actId="164"/>
          <ac:spMkLst>
            <pc:docMk/>
            <pc:sldMk cId="1960676967" sldId="419"/>
            <ac:spMk id="20" creationId="{E7E8B844-4A54-4AAC-8074-5CE554F7A726}"/>
          </ac:spMkLst>
        </pc:spChg>
        <pc:spChg chg="add mod topLvl">
          <ac:chgData name="John Deardurff" userId="a22eae058e899168" providerId="LiveId" clId="{197486AF-3E3D-4B97-B63F-BA506F5E7C5B}" dt="2018-01-04T17:05:29.849" v="399" actId="164"/>
          <ac:spMkLst>
            <pc:docMk/>
            <pc:sldMk cId="1960676967" sldId="419"/>
            <ac:spMk id="22" creationId="{09965CD6-6F65-44A2-9D8B-C6F8EFC95E78}"/>
          </ac:spMkLst>
        </pc:spChg>
        <pc:spChg chg="add mod topLvl">
          <ac:chgData name="John Deardurff" userId="a22eae058e899168" providerId="LiveId" clId="{197486AF-3E3D-4B97-B63F-BA506F5E7C5B}" dt="2018-01-04T17:05:29.849" v="399" actId="164"/>
          <ac:spMkLst>
            <pc:docMk/>
            <pc:sldMk cId="1960676967" sldId="419"/>
            <ac:spMk id="23" creationId="{D1B38617-FC44-46B6-B5C9-131F88F640FE}"/>
          </ac:spMkLst>
        </pc:spChg>
        <pc:spChg chg="add mod topLvl">
          <ac:chgData name="John Deardurff" userId="a22eae058e899168" providerId="LiveId" clId="{197486AF-3E3D-4B97-B63F-BA506F5E7C5B}" dt="2018-01-04T17:05:29.849" v="399" actId="164"/>
          <ac:spMkLst>
            <pc:docMk/>
            <pc:sldMk cId="1960676967" sldId="419"/>
            <ac:spMk id="25" creationId="{210DEDD7-615C-4E7E-BE7D-303B92A54295}"/>
          </ac:spMkLst>
        </pc:spChg>
        <pc:spChg chg="mod">
          <ac:chgData name="John Deardurff" userId="a22eae058e899168" providerId="LiveId" clId="{197486AF-3E3D-4B97-B63F-BA506F5E7C5B}" dt="2018-01-04T17:05:16.606" v="397" actId="20577"/>
          <ac:spMkLst>
            <pc:docMk/>
            <pc:sldMk cId="1960676967" sldId="419"/>
            <ac:spMk id="30" creationId="{BE215990-6661-44CC-AAA6-DB71D6DDAFE8}"/>
          </ac:spMkLst>
        </pc:spChg>
        <pc:spChg chg="mod">
          <ac:chgData name="John Deardurff" userId="a22eae058e899168" providerId="LiveId" clId="{197486AF-3E3D-4B97-B63F-BA506F5E7C5B}" dt="2018-01-04T17:04:50.592" v="342" actId="20577"/>
          <ac:spMkLst>
            <pc:docMk/>
            <pc:sldMk cId="1960676967" sldId="419"/>
            <ac:spMk id="31" creationId="{8531A4F0-F98A-4999-8484-A28A9DC388DB}"/>
          </ac:spMkLst>
        </pc:spChg>
        <pc:grpChg chg="add del mod">
          <ac:chgData name="John Deardurff" userId="a22eae058e899168" providerId="LiveId" clId="{197486AF-3E3D-4B97-B63F-BA506F5E7C5B}" dt="2018-01-04T17:01:38.980" v="256" actId="165"/>
          <ac:grpSpMkLst>
            <pc:docMk/>
            <pc:sldMk cId="1960676967" sldId="419"/>
            <ac:grpSpMk id="8" creationId="{7040479E-725F-4086-A0DC-5D18B1697FB7}"/>
          </ac:grpSpMkLst>
        </pc:grpChg>
        <pc:grpChg chg="add del mod">
          <ac:chgData name="John Deardurff" userId="a22eae058e899168" providerId="LiveId" clId="{197486AF-3E3D-4B97-B63F-BA506F5E7C5B}" dt="2018-01-04T17:01:38.980" v="256" actId="165"/>
          <ac:grpSpMkLst>
            <pc:docMk/>
            <pc:sldMk cId="1960676967" sldId="419"/>
            <ac:grpSpMk id="26" creationId="{490A3507-6850-45D5-81D8-0A295593700B}"/>
          </ac:grpSpMkLst>
        </pc:grpChg>
        <pc:grpChg chg="add del mod">
          <ac:chgData name="John Deardurff" userId="a22eae058e899168" providerId="LiveId" clId="{197486AF-3E3D-4B97-B63F-BA506F5E7C5B}" dt="2018-01-04T17:01:38.980" v="256" actId="165"/>
          <ac:grpSpMkLst>
            <pc:docMk/>
            <pc:sldMk cId="1960676967" sldId="419"/>
            <ac:grpSpMk id="27" creationId="{92E30277-C5D5-4213-A573-FAAFBB1D3ED6}"/>
          </ac:grpSpMkLst>
        </pc:grpChg>
        <pc:grpChg chg="add mod">
          <ac:chgData name="John Deardurff" userId="a22eae058e899168" providerId="LiveId" clId="{197486AF-3E3D-4B97-B63F-BA506F5E7C5B}" dt="2018-01-04T17:06:13.685" v="402" actId="465"/>
          <ac:grpSpMkLst>
            <pc:docMk/>
            <pc:sldMk cId="1960676967" sldId="419"/>
            <ac:grpSpMk id="28" creationId="{0B3054EA-FC98-4EA3-AEF0-451617FEB190}"/>
          </ac:grpSpMkLst>
        </pc:grpChg>
        <pc:grpChg chg="add mod">
          <ac:chgData name="John Deardurff" userId="a22eae058e899168" providerId="LiveId" clId="{197486AF-3E3D-4B97-B63F-BA506F5E7C5B}" dt="2018-01-04T17:06:13.685" v="402" actId="465"/>
          <ac:grpSpMkLst>
            <pc:docMk/>
            <pc:sldMk cId="1960676967" sldId="419"/>
            <ac:grpSpMk id="29" creationId="{9B7A461D-0C90-4621-A1A1-FBD4BC3EE248}"/>
          </ac:grpSpMkLst>
        </pc:grpChg>
        <pc:grpChg chg="add mod">
          <ac:chgData name="John Deardurff" userId="a22eae058e899168" providerId="LiveId" clId="{197486AF-3E3D-4B97-B63F-BA506F5E7C5B}" dt="2018-01-04T17:06:13.685" v="402" actId="465"/>
          <ac:grpSpMkLst>
            <pc:docMk/>
            <pc:sldMk cId="1960676967" sldId="419"/>
            <ac:grpSpMk id="33" creationId="{68EE761A-0D84-4CB6-948B-E5681A170490}"/>
          </ac:grpSpMkLst>
        </pc:grpChg>
        <pc:grpChg chg="add mod">
          <ac:chgData name="John Deardurff" userId="a22eae058e899168" providerId="LiveId" clId="{197486AF-3E3D-4B97-B63F-BA506F5E7C5B}" dt="2018-01-04T17:06:13.685" v="402" actId="465"/>
          <ac:grpSpMkLst>
            <pc:docMk/>
            <pc:sldMk cId="1960676967" sldId="419"/>
            <ac:grpSpMk id="34" creationId="{4EB599B6-982E-48AA-A4F5-35AD903237C2}"/>
          </ac:grpSpMkLst>
        </pc:grpChg>
        <pc:cxnChg chg="del mod">
          <ac:chgData name="John Deardurff" userId="a22eae058e899168" providerId="LiveId" clId="{197486AF-3E3D-4B97-B63F-BA506F5E7C5B}" dt="2018-01-04T17:03:59.563" v="318" actId="478"/>
          <ac:cxnSpMkLst>
            <pc:docMk/>
            <pc:sldMk cId="1960676967" sldId="419"/>
            <ac:cxnSpMk id="3" creationId="{00000000-0000-0000-0000-000000000000}"/>
          </ac:cxnSpMkLst>
        </pc:cxnChg>
        <pc:cxnChg chg="add del mod topLvl">
          <ac:chgData name="John Deardurff" userId="a22eae058e899168" providerId="LiveId" clId="{197486AF-3E3D-4B97-B63F-BA506F5E7C5B}" dt="2018-01-04T17:04:00.683" v="319" actId="478"/>
          <ac:cxnSpMkLst>
            <pc:docMk/>
            <pc:sldMk cId="1960676967" sldId="419"/>
            <ac:cxnSpMk id="14" creationId="{8BB41123-A878-4912-97BA-FA23741574CC}"/>
          </ac:cxnSpMkLst>
        </pc:cxnChg>
        <pc:cxnChg chg="add del mod">
          <ac:chgData name="John Deardurff" userId="a22eae058e899168" providerId="LiveId" clId="{197486AF-3E3D-4B97-B63F-BA506F5E7C5B}" dt="2018-01-04T16:57:07.259" v="202" actId="478"/>
          <ac:cxnSpMkLst>
            <pc:docMk/>
            <pc:sldMk cId="1960676967" sldId="419"/>
            <ac:cxnSpMk id="16" creationId="{DAC5F382-DC4F-4A1D-A1F1-79CBC99EF012}"/>
          </ac:cxnSpMkLst>
        </pc:cxnChg>
        <pc:cxnChg chg="add del mod topLvl">
          <ac:chgData name="John Deardurff" userId="a22eae058e899168" providerId="LiveId" clId="{197486AF-3E3D-4B97-B63F-BA506F5E7C5B}" dt="2018-01-04T17:04:01.923" v="320" actId="478"/>
          <ac:cxnSpMkLst>
            <pc:docMk/>
            <pc:sldMk cId="1960676967" sldId="419"/>
            <ac:cxnSpMk id="19" creationId="{1C51F1BC-B349-4E37-BE4B-68F0A3656032}"/>
          </ac:cxnSpMkLst>
        </pc:cxnChg>
        <pc:cxnChg chg="add del mod">
          <ac:chgData name="John Deardurff" userId="a22eae058e899168" providerId="LiveId" clId="{197486AF-3E3D-4B97-B63F-BA506F5E7C5B}" dt="2018-01-04T16:57:11.564" v="203" actId="478"/>
          <ac:cxnSpMkLst>
            <pc:docMk/>
            <pc:sldMk cId="1960676967" sldId="419"/>
            <ac:cxnSpMk id="21" creationId="{A0926DF7-3540-43D0-9E92-B6F4CCE585E4}"/>
          </ac:cxnSpMkLst>
        </pc:cxnChg>
        <pc:cxnChg chg="add del mod">
          <ac:chgData name="John Deardurff" userId="a22eae058e899168" providerId="LiveId" clId="{197486AF-3E3D-4B97-B63F-BA506F5E7C5B}" dt="2018-01-04T16:57:15.188" v="204" actId="478"/>
          <ac:cxnSpMkLst>
            <pc:docMk/>
            <pc:sldMk cId="1960676967" sldId="419"/>
            <ac:cxnSpMk id="24" creationId="{8059A644-B848-462F-8EBD-36F9B722F2CF}"/>
          </ac:cxnSpMkLst>
        </pc:cxnChg>
      </pc:sldChg>
      <pc:sldChg chg="addSp delSp modSp add del setBg">
        <pc:chgData name="John Deardurff" userId="a22eae058e899168" providerId="LiveId" clId="{197486AF-3E3D-4B97-B63F-BA506F5E7C5B}" dt="2018-01-04T17:38:28.697" v="628" actId="2696"/>
        <pc:sldMkLst>
          <pc:docMk/>
          <pc:sldMk cId="4195529529" sldId="420"/>
        </pc:sldMkLst>
        <pc:spChg chg="add mod">
          <ac:chgData name="John Deardurff" userId="a22eae058e899168" providerId="LiveId" clId="{197486AF-3E3D-4B97-B63F-BA506F5E7C5B}" dt="2018-01-04T17:36:18.874" v="611" actId="2696"/>
          <ac:spMkLst>
            <pc:docMk/>
            <pc:sldMk cId="4195529529" sldId="420"/>
            <ac:spMk id="4" creationId="{769B6803-4A70-4004-AE10-A4C8CCD9A91A}"/>
          </ac:spMkLst>
        </pc:spChg>
        <pc:picChg chg="add mod">
          <ac:chgData name="John Deardurff" userId="a22eae058e899168" providerId="LiveId" clId="{197486AF-3E3D-4B97-B63F-BA506F5E7C5B}" dt="2018-01-04T17:27:26.983" v="573" actId="1076"/>
          <ac:picMkLst>
            <pc:docMk/>
            <pc:sldMk cId="4195529529" sldId="420"/>
            <ac:picMk id="3" creationId="{B8E7B8B8-F1F0-41AC-AAEF-80BA9F498974}"/>
          </ac:picMkLst>
        </pc:picChg>
        <pc:picChg chg="add del mod">
          <ac:chgData name="John Deardurff" userId="a22eae058e899168" providerId="LiveId" clId="{197486AF-3E3D-4B97-B63F-BA506F5E7C5B}" dt="2018-01-04T17:30:55.778" v="595" actId="478"/>
          <ac:picMkLst>
            <pc:docMk/>
            <pc:sldMk cId="4195529529" sldId="420"/>
            <ac:picMk id="5" creationId="{7ABCDB88-3CA4-4920-ACEF-644221D81498}"/>
          </ac:picMkLst>
        </pc:picChg>
        <pc:picChg chg="add del mod">
          <ac:chgData name="John Deardurff" userId="a22eae058e899168" providerId="LiveId" clId="{197486AF-3E3D-4B97-B63F-BA506F5E7C5B}" dt="2018-01-04T17:36:47.194" v="615" actId="478"/>
          <ac:picMkLst>
            <pc:docMk/>
            <pc:sldMk cId="4195529529" sldId="420"/>
            <ac:picMk id="6" creationId="{48DF4EAC-5180-4339-8E08-FBDC50498B4D}"/>
          </ac:picMkLst>
        </pc:picChg>
        <pc:picChg chg="add del mod">
          <ac:chgData name="John Deardurff" userId="a22eae058e899168" providerId="LiveId" clId="{197486AF-3E3D-4B97-B63F-BA506F5E7C5B}" dt="2018-01-04T17:37:16.770" v="619" actId="478"/>
          <ac:picMkLst>
            <pc:docMk/>
            <pc:sldMk cId="4195529529" sldId="420"/>
            <ac:picMk id="7" creationId="{2904A88E-8080-424D-B803-E4B31A5C015B}"/>
          </ac:picMkLst>
        </pc:picChg>
        <pc:picChg chg="add mod">
          <ac:chgData name="John Deardurff" userId="a22eae058e899168" providerId="LiveId" clId="{197486AF-3E3D-4B97-B63F-BA506F5E7C5B}" dt="2018-01-04T17:37:46.726" v="624" actId="14100"/>
          <ac:picMkLst>
            <pc:docMk/>
            <pc:sldMk cId="4195529529" sldId="420"/>
            <ac:picMk id="8" creationId="{C64E061A-433D-4391-83E5-97A527D0DB0D}"/>
          </ac:picMkLst>
        </pc:picChg>
      </pc:sldChg>
      <pc:sldChg chg="addSp modSp add">
        <pc:chgData name="John Deardurff" userId="a22eae058e899168" providerId="LiveId" clId="{197486AF-3E3D-4B97-B63F-BA506F5E7C5B}" dt="2018-01-04T17:38:44.662" v="630" actId="1076"/>
        <pc:sldMkLst>
          <pc:docMk/>
          <pc:sldMk cId="1751066585" sldId="421"/>
        </pc:sldMkLst>
        <pc:spChg chg="add mod">
          <ac:chgData name="John Deardurff" userId="a22eae058e899168" providerId="LiveId" clId="{197486AF-3E3D-4B97-B63F-BA506F5E7C5B}" dt="2018-01-04T17:38:40.161" v="629" actId="14100"/>
          <ac:spMkLst>
            <pc:docMk/>
            <pc:sldMk cId="1751066585" sldId="421"/>
            <ac:spMk id="2" creationId="{E4808008-BBDE-45DC-9F5E-79CEFA504A53}"/>
          </ac:spMkLst>
        </pc:spChg>
        <pc:picChg chg="add mod">
          <ac:chgData name="John Deardurff" userId="a22eae058e899168" providerId="LiveId" clId="{197486AF-3E3D-4B97-B63F-BA506F5E7C5B}" dt="2018-01-04T17:38:44.662" v="630" actId="1076"/>
          <ac:picMkLst>
            <pc:docMk/>
            <pc:sldMk cId="1751066585" sldId="421"/>
            <ac:picMk id="3" creationId="{A4EB045D-AE01-483C-9977-3750A87FA14A}"/>
          </ac:picMkLst>
        </pc:picChg>
      </pc:sldChg>
    </pc:docChg>
  </pc:docChgLst>
  <pc:docChgLst>
    <pc:chgData name="John Deardurff" userId="a22eae058e899168" providerId="LiveId" clId="{7F668C93-5700-4DBB-B379-00F05FFF511F}"/>
    <pc:docChg chg="undo custSel addSld delSld modSld modMainMaster">
      <pc:chgData name="John Deardurff" userId="a22eae058e899168" providerId="LiveId" clId="{7F668C93-5700-4DBB-B379-00F05FFF511F}" dt="2018-01-05T00:21:57.672" v="695" actId="20577"/>
      <pc:docMkLst>
        <pc:docMk/>
      </pc:docMkLst>
      <pc:sldChg chg="modSp">
        <pc:chgData name="John Deardurff" userId="a22eae058e899168" providerId="LiveId" clId="{7F668C93-5700-4DBB-B379-00F05FFF511F}" dt="2018-01-04T10:58:39.021" v="69" actId="1076"/>
        <pc:sldMkLst>
          <pc:docMk/>
          <pc:sldMk cId="2335947165" sldId="329"/>
        </pc:sldMkLst>
        <pc:spChg chg="mod">
          <ac:chgData name="John Deardurff" userId="a22eae058e899168" providerId="LiveId" clId="{7F668C93-5700-4DBB-B379-00F05FFF511F}" dt="2018-01-04T10:57:48.068" v="63" actId="14100"/>
          <ac:spMkLst>
            <pc:docMk/>
            <pc:sldMk cId="2335947165" sldId="329"/>
            <ac:spMk id="49155" creationId="{00000000-0000-0000-0000-000000000000}"/>
          </ac:spMkLst>
        </pc:spChg>
        <pc:graphicFrameChg chg="mod modGraphic">
          <ac:chgData name="John Deardurff" userId="a22eae058e899168" providerId="LiveId" clId="{7F668C93-5700-4DBB-B379-00F05FFF511F}" dt="2018-01-04T10:58:39.021" v="69" actId="1076"/>
          <ac:graphicFrameMkLst>
            <pc:docMk/>
            <pc:sldMk cId="2335947165" sldId="329"/>
            <ac:graphicFrameMk id="25" creationId="{00000000-0000-0000-0000-000000000000}"/>
          </ac:graphicFrameMkLst>
        </pc:graphicFrameChg>
      </pc:sldChg>
      <pc:sldChg chg="modSp">
        <pc:chgData name="John Deardurff" userId="a22eae058e899168" providerId="LiveId" clId="{7F668C93-5700-4DBB-B379-00F05FFF511F}" dt="2018-01-04T11:39:40.276" v="411" actId="20577"/>
        <pc:sldMkLst>
          <pc:docMk/>
          <pc:sldMk cId="4037131287" sldId="332"/>
        </pc:sldMkLst>
        <pc:spChg chg="mod">
          <ac:chgData name="John Deardurff" userId="a22eae058e899168" providerId="LiveId" clId="{7F668C93-5700-4DBB-B379-00F05FFF511F}" dt="2018-01-04T11:39:40.276" v="411" actId="20577"/>
          <ac:spMkLst>
            <pc:docMk/>
            <pc:sldMk cId="4037131287" sldId="332"/>
            <ac:spMk id="54275" creationId="{00000000-0000-0000-0000-000000000000}"/>
          </ac:spMkLst>
        </pc:spChg>
      </pc:sldChg>
      <pc:sldChg chg="addSp delSp modSp">
        <pc:chgData name="John Deardurff" userId="a22eae058e899168" providerId="LiveId" clId="{7F668C93-5700-4DBB-B379-00F05FFF511F}" dt="2018-01-04T11:29:22.443" v="395" actId="478"/>
        <pc:sldMkLst>
          <pc:docMk/>
          <pc:sldMk cId="1926405544" sldId="334"/>
        </pc:sldMkLst>
        <pc:spChg chg="add del mod ord">
          <ac:chgData name="John Deardurff" userId="a22eae058e899168" providerId="LiveId" clId="{7F668C93-5700-4DBB-B379-00F05FFF511F}" dt="2018-01-04T11:18:22.329" v="298" actId="478"/>
          <ac:spMkLst>
            <pc:docMk/>
            <pc:sldMk cId="1926405544" sldId="334"/>
            <ac:spMk id="5" creationId="{388FA509-7908-4341-AFD2-02561828AD81}"/>
          </ac:spMkLst>
        </pc:spChg>
        <pc:spChg chg="add mod">
          <ac:chgData name="John Deardurff" userId="a22eae058e899168" providerId="LiveId" clId="{7F668C93-5700-4DBB-B379-00F05FFF511F}" dt="2018-01-04T11:23:08.747" v="362" actId="2085"/>
          <ac:spMkLst>
            <pc:docMk/>
            <pc:sldMk cId="1926405544" sldId="334"/>
            <ac:spMk id="7" creationId="{5A9F3D3B-4778-4B14-BC58-EB98C69F6915}"/>
          </ac:spMkLst>
        </pc:spChg>
        <pc:spChg chg="add del mod">
          <ac:chgData name="John Deardurff" userId="a22eae058e899168" providerId="LiveId" clId="{7F668C93-5700-4DBB-B379-00F05FFF511F}" dt="2018-01-04T11:29:20.378" v="393" actId="478"/>
          <ac:spMkLst>
            <pc:docMk/>
            <pc:sldMk cId="1926405544" sldId="334"/>
            <ac:spMk id="8" creationId="{A5125F41-2329-4E51-A92D-F5D28AC39AFF}"/>
          </ac:spMkLst>
        </pc:spChg>
        <pc:spChg chg="add mod">
          <ac:chgData name="John Deardurff" userId="a22eae058e899168" providerId="LiveId" clId="{7F668C93-5700-4DBB-B379-00F05FFF511F}" dt="2018-01-04T11:23:08.747" v="362" actId="2085"/>
          <ac:spMkLst>
            <pc:docMk/>
            <pc:sldMk cId="1926405544" sldId="334"/>
            <ac:spMk id="9" creationId="{D8F3DA80-8BD1-4D5C-B88D-FB6B862D92E0}"/>
          </ac:spMkLst>
        </pc:spChg>
        <pc:spChg chg="add mod">
          <ac:chgData name="John Deardurff" userId="a22eae058e899168" providerId="LiveId" clId="{7F668C93-5700-4DBB-B379-00F05FFF511F}" dt="2018-01-04T11:23:08.747" v="362" actId="2085"/>
          <ac:spMkLst>
            <pc:docMk/>
            <pc:sldMk cId="1926405544" sldId="334"/>
            <ac:spMk id="10" creationId="{A73251A5-4F9F-464E-94CC-BD3A8389CB2F}"/>
          </ac:spMkLst>
        </pc:spChg>
        <pc:spChg chg="add del mod">
          <ac:chgData name="John Deardurff" userId="a22eae058e899168" providerId="LiveId" clId="{7F668C93-5700-4DBB-B379-00F05FFF511F}" dt="2018-01-04T11:29:22.443" v="395" actId="478"/>
          <ac:spMkLst>
            <pc:docMk/>
            <pc:sldMk cId="1926405544" sldId="334"/>
            <ac:spMk id="12" creationId="{A8D46992-A36E-4285-84DA-C2F203412005}"/>
          </ac:spMkLst>
        </pc:spChg>
        <pc:spChg chg="add del mod">
          <ac:chgData name="John Deardurff" userId="a22eae058e899168" providerId="LiveId" clId="{7F668C93-5700-4DBB-B379-00F05FFF511F}" dt="2018-01-04T11:29:22.393" v="394" actId="478"/>
          <ac:spMkLst>
            <pc:docMk/>
            <pc:sldMk cId="1926405544" sldId="334"/>
            <ac:spMk id="13" creationId="{D78811D9-1AD9-4D6E-BD0E-4593AB159538}"/>
          </ac:spMkLst>
        </pc:spChg>
        <pc:spChg chg="mod">
          <ac:chgData name="John Deardurff" userId="a22eae058e899168" providerId="LiveId" clId="{7F668C93-5700-4DBB-B379-00F05FFF511F}" dt="2018-01-04T11:29:06.330" v="389" actId="12"/>
          <ac:spMkLst>
            <pc:docMk/>
            <pc:sldMk cId="1926405544" sldId="334"/>
            <ac:spMk id="56323" creationId="{00000000-0000-0000-0000-000000000000}"/>
          </ac:spMkLst>
        </pc:spChg>
        <pc:cxnChg chg="add del mod">
          <ac:chgData name="John Deardurff" userId="a22eae058e899168" providerId="LiveId" clId="{7F668C93-5700-4DBB-B379-00F05FFF511F}" dt="2018-01-04T11:18:18.608" v="291" actId="478"/>
          <ac:cxnSpMkLst>
            <pc:docMk/>
            <pc:sldMk cId="1926405544" sldId="334"/>
            <ac:cxnSpMk id="6" creationId="{66AA6E8B-186C-4963-95F4-ED566E9774ED}"/>
          </ac:cxnSpMkLst>
        </pc:cxnChg>
      </pc:sldChg>
      <pc:sldChg chg="modSp">
        <pc:chgData name="John Deardurff" userId="a22eae058e899168" providerId="LiveId" clId="{7F668C93-5700-4DBB-B379-00F05FFF511F}" dt="2018-01-04T11:55:06.077" v="545" actId="113"/>
        <pc:sldMkLst>
          <pc:docMk/>
          <pc:sldMk cId="2555819336" sldId="335"/>
        </pc:sldMkLst>
        <pc:spChg chg="mod">
          <ac:chgData name="John Deardurff" userId="a22eae058e899168" providerId="LiveId" clId="{7F668C93-5700-4DBB-B379-00F05FFF511F}" dt="2018-01-04T11:54:05.302" v="544" actId="113"/>
          <ac:spMkLst>
            <pc:docMk/>
            <pc:sldMk cId="2555819336" sldId="335"/>
            <ac:spMk id="24" creationId="{00000000-0000-0000-0000-000000000000}"/>
          </ac:spMkLst>
        </pc:spChg>
        <pc:spChg chg="mod">
          <ac:chgData name="John Deardurff" userId="a22eae058e899168" providerId="LiveId" clId="{7F668C93-5700-4DBB-B379-00F05FFF511F}" dt="2018-01-04T11:49:00.033" v="483" actId="14100"/>
          <ac:spMkLst>
            <pc:docMk/>
            <pc:sldMk cId="2555819336" sldId="335"/>
            <ac:spMk id="33" creationId="{00000000-0000-0000-0000-000000000000}"/>
          </ac:spMkLst>
        </pc:spChg>
        <pc:spChg chg="mod">
          <ac:chgData name="John Deardurff" userId="a22eae058e899168" providerId="LiveId" clId="{7F668C93-5700-4DBB-B379-00F05FFF511F}" dt="2018-01-04T11:53:59.359" v="543" actId="113"/>
          <ac:spMkLst>
            <pc:docMk/>
            <pc:sldMk cId="2555819336" sldId="335"/>
            <ac:spMk id="57356" creationId="{00000000-0000-0000-0000-000000000000}"/>
          </ac:spMkLst>
        </pc:spChg>
        <pc:spChg chg="mod">
          <ac:chgData name="John Deardurff" userId="a22eae058e899168" providerId="LiveId" clId="{7F668C93-5700-4DBB-B379-00F05FFF511F}" dt="2018-01-04T11:55:06.077" v="545" actId="113"/>
          <ac:spMkLst>
            <pc:docMk/>
            <pc:sldMk cId="2555819336" sldId="335"/>
            <ac:spMk id="57358" creationId="{00000000-0000-0000-0000-000000000000}"/>
          </ac:spMkLst>
        </pc:spChg>
        <pc:spChg chg="mod">
          <ac:chgData name="John Deardurff" userId="a22eae058e899168" providerId="LiveId" clId="{7F668C93-5700-4DBB-B379-00F05FFF511F}" dt="2018-01-04T11:53:45.972" v="541" actId="113"/>
          <ac:spMkLst>
            <pc:docMk/>
            <pc:sldMk cId="2555819336" sldId="335"/>
            <ac:spMk id="57360" creationId="{00000000-0000-0000-0000-000000000000}"/>
          </ac:spMkLst>
        </pc:spChg>
        <pc:spChg chg="mod">
          <ac:chgData name="John Deardurff" userId="a22eae058e899168" providerId="LiveId" clId="{7F668C93-5700-4DBB-B379-00F05FFF511F}" dt="2018-01-04T11:53:49.592" v="542" actId="113"/>
          <ac:spMkLst>
            <pc:docMk/>
            <pc:sldMk cId="2555819336" sldId="335"/>
            <ac:spMk id="57362" creationId="{00000000-0000-0000-0000-000000000000}"/>
          </ac:spMkLst>
        </pc:spChg>
        <pc:spChg chg="mod">
          <ac:chgData name="John Deardurff" userId="a22eae058e899168" providerId="LiveId" clId="{7F668C93-5700-4DBB-B379-00F05FFF511F}" dt="2018-01-04T11:53:22.783" v="540" actId="113"/>
          <ac:spMkLst>
            <pc:docMk/>
            <pc:sldMk cId="2555819336" sldId="335"/>
            <ac:spMk id="57364" creationId="{00000000-0000-0000-0000-000000000000}"/>
          </ac:spMkLst>
        </pc:spChg>
        <pc:cxnChg chg="mod">
          <ac:chgData name="John Deardurff" userId="a22eae058e899168" providerId="LiveId" clId="{7F668C93-5700-4DBB-B379-00F05FFF511F}" dt="2018-01-04T11:51:24.004" v="536" actId="14100"/>
          <ac:cxnSpMkLst>
            <pc:docMk/>
            <pc:sldMk cId="2555819336" sldId="335"/>
            <ac:cxnSpMk id="13" creationId="{00000000-0000-0000-0000-000000000000}"/>
          </ac:cxnSpMkLst>
        </pc:cxnChg>
        <pc:cxnChg chg="mod">
          <ac:chgData name="John Deardurff" userId="a22eae058e899168" providerId="LiveId" clId="{7F668C93-5700-4DBB-B379-00F05FFF511F}" dt="2018-01-04T11:51:22.521" v="535" actId="14100"/>
          <ac:cxnSpMkLst>
            <pc:docMk/>
            <pc:sldMk cId="2555819336" sldId="335"/>
            <ac:cxnSpMk id="60" creationId="{00000000-0000-0000-0000-000000000000}"/>
          </ac:cxnSpMkLst>
        </pc:cxnChg>
        <pc:cxnChg chg="mod">
          <ac:chgData name="John Deardurff" userId="a22eae058e899168" providerId="LiveId" clId="{7F668C93-5700-4DBB-B379-00F05FFF511F}" dt="2018-01-04T11:51:16.069" v="533" actId="14100"/>
          <ac:cxnSpMkLst>
            <pc:docMk/>
            <pc:sldMk cId="2555819336" sldId="335"/>
            <ac:cxnSpMk id="65" creationId="{00000000-0000-0000-0000-000000000000}"/>
          </ac:cxnSpMkLst>
        </pc:cxnChg>
        <pc:cxnChg chg="mod ord">
          <ac:chgData name="John Deardurff" userId="a22eae058e899168" providerId="LiveId" clId="{7F668C93-5700-4DBB-B379-00F05FFF511F}" dt="2018-01-04T11:51:21.951" v="534" actId="14100"/>
          <ac:cxnSpMkLst>
            <pc:docMk/>
            <pc:sldMk cId="2555819336" sldId="335"/>
            <ac:cxnSpMk id="57344" creationId="{00000000-0000-0000-0000-000000000000}"/>
          </ac:cxnSpMkLst>
        </pc:cxnChg>
        <pc:cxnChg chg="mod">
          <ac:chgData name="John Deardurff" userId="a22eae058e899168" providerId="LiveId" clId="{7F668C93-5700-4DBB-B379-00F05FFF511F}" dt="2018-01-04T11:51:29.073" v="538" actId="14100"/>
          <ac:cxnSpMkLst>
            <pc:docMk/>
            <pc:sldMk cId="2555819336" sldId="335"/>
            <ac:cxnSpMk id="57369" creationId="{00000000-0000-0000-0000-000000000000}"/>
          </ac:cxnSpMkLst>
        </pc:cxnChg>
      </pc:sldChg>
      <pc:sldChg chg="modSp">
        <pc:chgData name="John Deardurff" userId="a22eae058e899168" providerId="LiveId" clId="{7F668C93-5700-4DBB-B379-00F05FFF511F}" dt="2018-01-04T11:45:48.444" v="458" actId="1076"/>
        <pc:sldMkLst>
          <pc:docMk/>
          <pc:sldMk cId="3107060656" sldId="404"/>
        </pc:sldMkLst>
        <pc:picChg chg="mod">
          <ac:chgData name="John Deardurff" userId="a22eae058e899168" providerId="LiveId" clId="{7F668C93-5700-4DBB-B379-00F05FFF511F}" dt="2018-01-04T11:45:48.444" v="458" actId="1076"/>
          <ac:picMkLst>
            <pc:docMk/>
            <pc:sldMk cId="3107060656" sldId="404"/>
            <ac:picMk id="6" creationId="{00000000-0000-0000-0000-000000000000}"/>
          </ac:picMkLst>
        </pc:picChg>
      </pc:sldChg>
      <pc:sldChg chg="addSp delSp modSp add del">
        <pc:chgData name="John Deardurff" userId="a22eae058e899168" providerId="LiveId" clId="{7F668C93-5700-4DBB-B379-00F05FFF511F}" dt="2018-01-04T11:44:19.261" v="454" actId="2696"/>
        <pc:sldMkLst>
          <pc:docMk/>
          <pc:sldMk cId="3416717755" sldId="417"/>
        </pc:sldMkLst>
        <pc:spChg chg="add del mod">
          <ac:chgData name="John Deardurff" userId="a22eae058e899168" providerId="LiveId" clId="{7F668C93-5700-4DBB-B379-00F05FFF511F}" dt="2018-01-04T11:41:10.197" v="449" actId="20577"/>
          <ac:spMkLst>
            <pc:docMk/>
            <pc:sldMk cId="3416717755" sldId="417"/>
            <ac:spMk id="2" creationId="{7E9D44E6-21F2-4F80-910A-FBEA942AB3D8}"/>
          </ac:spMkLst>
        </pc:spChg>
        <pc:picChg chg="add del mod">
          <ac:chgData name="John Deardurff" userId="a22eae058e899168" providerId="LiveId" clId="{7F668C93-5700-4DBB-B379-00F05FFF511F}" dt="2018-01-04T11:40:58.688" v="419" actId="2696"/>
          <ac:picMkLst>
            <pc:docMk/>
            <pc:sldMk cId="3416717755" sldId="417"/>
            <ac:picMk id="3" creationId="{64281738-020E-4E10-A6DA-658A32824247}"/>
          </ac:picMkLst>
        </pc:picChg>
        <pc:picChg chg="add">
          <ac:chgData name="John Deardurff" userId="a22eae058e899168" providerId="LiveId" clId="{7F668C93-5700-4DBB-B379-00F05FFF511F}" dt="2018-01-04T11:41:14.486" v="450" actId="2696"/>
          <ac:picMkLst>
            <pc:docMk/>
            <pc:sldMk cId="3416717755" sldId="417"/>
            <ac:picMk id="4" creationId="{B99EE489-E613-4F49-8D2F-52154A75571B}"/>
          </ac:picMkLst>
        </pc:picChg>
      </pc:sldChg>
      <pc:sldChg chg="addSp modSp add">
        <pc:chgData name="John Deardurff" userId="a22eae058e899168" providerId="LiveId" clId="{7F668C93-5700-4DBB-B379-00F05FFF511F}" dt="2018-01-04T11:42:55.933" v="453" actId="1076"/>
        <pc:sldMkLst>
          <pc:docMk/>
          <pc:sldMk cId="3478166120" sldId="418"/>
        </pc:sldMkLst>
        <pc:picChg chg="add mod">
          <ac:chgData name="John Deardurff" userId="a22eae058e899168" providerId="LiveId" clId="{7F668C93-5700-4DBB-B379-00F05FFF511F}" dt="2018-01-04T11:42:55.933" v="453" actId="1076"/>
          <ac:picMkLst>
            <pc:docMk/>
            <pc:sldMk cId="3478166120" sldId="418"/>
            <ac:picMk id="4" creationId="{52D70E66-14E6-4AD1-B05C-A69A53C77B50}"/>
          </ac:picMkLst>
        </pc:picChg>
      </pc:sldChg>
      <pc:sldChg chg="modSp">
        <pc:chgData name="John Deardurff" userId="a22eae058e899168" providerId="LiveId" clId="{7F668C93-5700-4DBB-B379-00F05FFF511F}" dt="2018-01-05T00:21:57.672" v="695" actId="20577"/>
        <pc:sldMkLst>
          <pc:docMk/>
          <pc:sldMk cId="1960676967" sldId="419"/>
        </pc:sldMkLst>
        <pc:spChg chg="mod">
          <ac:chgData name="John Deardurff" userId="a22eae058e899168" providerId="LiveId" clId="{7F668C93-5700-4DBB-B379-00F05FFF511F}" dt="2018-01-05T00:21:57.672" v="695" actId="20577"/>
          <ac:spMkLst>
            <pc:docMk/>
            <pc:sldMk cId="1960676967" sldId="419"/>
            <ac:spMk id="12" creationId="{0356208D-F317-4009-A75E-76FE014C259D}"/>
          </ac:spMkLst>
        </pc:spChg>
        <pc:spChg chg="mod">
          <ac:chgData name="John Deardurff" userId="a22eae058e899168" providerId="LiveId" clId="{7F668C93-5700-4DBB-B379-00F05FFF511F}" dt="2018-01-05T00:20:52.699" v="690" actId="20577"/>
          <ac:spMkLst>
            <pc:docMk/>
            <pc:sldMk cId="1960676967" sldId="419"/>
            <ac:spMk id="17" creationId="{BC9F4B32-FEE6-4CB8-B7C4-C3605A7F52A9}"/>
          </ac:spMkLst>
        </pc:spChg>
        <pc:spChg chg="mod">
          <ac:chgData name="John Deardurff" userId="a22eae058e899168" providerId="LiveId" clId="{7F668C93-5700-4DBB-B379-00F05FFF511F}" dt="2018-01-05T00:09:42.603" v="623" actId="20577"/>
          <ac:spMkLst>
            <pc:docMk/>
            <pc:sldMk cId="1960676967" sldId="419"/>
            <ac:spMk id="22" creationId="{09965CD6-6F65-44A2-9D8B-C6F8EFC95E78}"/>
          </ac:spMkLst>
        </pc:spChg>
        <pc:grpChg chg="mod">
          <ac:chgData name="John Deardurff" userId="a22eae058e899168" providerId="LiveId" clId="{7F668C93-5700-4DBB-B379-00F05FFF511F}" dt="2018-01-05T00:10:02.720" v="624" actId="12788"/>
          <ac:grpSpMkLst>
            <pc:docMk/>
            <pc:sldMk cId="1960676967" sldId="419"/>
            <ac:grpSpMk id="28" creationId="{0B3054EA-FC98-4EA3-AEF0-451617FEB190}"/>
          </ac:grpSpMkLst>
        </pc:grpChg>
        <pc:grpChg chg="mod">
          <ac:chgData name="John Deardurff" userId="a22eae058e899168" providerId="LiveId" clId="{7F668C93-5700-4DBB-B379-00F05FFF511F}" dt="2018-01-05T00:10:02.720" v="624" actId="12788"/>
          <ac:grpSpMkLst>
            <pc:docMk/>
            <pc:sldMk cId="1960676967" sldId="419"/>
            <ac:grpSpMk id="29" creationId="{9B7A461D-0C90-4621-A1A1-FBD4BC3EE248}"/>
          </ac:grpSpMkLst>
        </pc:grpChg>
        <pc:grpChg chg="mod">
          <ac:chgData name="John Deardurff" userId="a22eae058e899168" providerId="LiveId" clId="{7F668C93-5700-4DBB-B379-00F05FFF511F}" dt="2018-01-05T00:10:02.720" v="624" actId="12788"/>
          <ac:grpSpMkLst>
            <pc:docMk/>
            <pc:sldMk cId="1960676967" sldId="419"/>
            <ac:grpSpMk id="33" creationId="{68EE761A-0D84-4CB6-948B-E5681A170490}"/>
          </ac:grpSpMkLst>
        </pc:grpChg>
        <pc:grpChg chg="mod">
          <ac:chgData name="John Deardurff" userId="a22eae058e899168" providerId="LiveId" clId="{7F668C93-5700-4DBB-B379-00F05FFF511F}" dt="2018-01-05T00:10:02.720" v="624" actId="12788"/>
          <ac:grpSpMkLst>
            <pc:docMk/>
            <pc:sldMk cId="1960676967" sldId="419"/>
            <ac:grpSpMk id="34" creationId="{4EB599B6-982E-48AA-A4F5-35AD903237C2}"/>
          </ac:grpSpMkLst>
        </pc:grpChg>
      </pc:sldChg>
      <pc:sldMasterChg chg="addSp modSp">
        <pc:chgData name="John Deardurff" userId="a22eae058e899168" providerId="LiveId" clId="{7F668C93-5700-4DBB-B379-00F05FFF511F}" dt="2018-01-04T11:01:27.554" v="130" actId="1035"/>
        <pc:sldMasterMkLst>
          <pc:docMk/>
          <pc:sldMasterMk cId="1770304735" sldId="2147483715"/>
        </pc:sldMasterMkLst>
        <pc:spChg chg="mod">
          <ac:chgData name="John Deardurff" userId="a22eae058e899168" providerId="LiveId" clId="{7F668C93-5700-4DBB-B379-00F05FFF511F}" dt="2018-01-04T10:59:26.874" v="120" actId="20577"/>
          <ac:spMkLst>
            <pc:docMk/>
            <pc:sldMasterMk cId="1770304735" sldId="2147483715"/>
            <ac:spMk id="7" creationId="{00000000-0000-0000-0000-000000000000}"/>
          </ac:spMkLst>
        </pc:spChg>
        <pc:picChg chg="add mod">
          <ac:chgData name="John Deardurff" userId="a22eae058e899168" providerId="LiveId" clId="{7F668C93-5700-4DBB-B379-00F05FFF511F}" dt="2018-01-04T11:01:27.554" v="130" actId="1035"/>
          <ac:picMkLst>
            <pc:docMk/>
            <pc:sldMasterMk cId="1770304735" sldId="2147483715"/>
            <ac:picMk id="2" creationId="{E3F80F45-F9B7-4A64-90AD-EF24A43DA1FA}"/>
          </ac:picMkLst>
        </pc:picChg>
        <pc:picChg chg="mod">
          <ac:chgData name="John Deardurff" userId="a22eae058e899168" providerId="LiveId" clId="{7F668C93-5700-4DBB-B379-00F05FFF511F}" dt="2018-01-04T11:01:22.249" v="129" actId="14100"/>
          <ac:picMkLst>
            <pc:docMk/>
            <pc:sldMasterMk cId="1770304735" sldId="2147483715"/>
            <ac:picMk id="3" creationId="{00000000-0000-0000-0000-000000000000}"/>
          </ac:picMkLst>
        </pc:picChg>
      </pc:sldMasterChg>
      <pc:sldMasterChg chg="addSp">
        <pc:chgData name="John Deardurff" userId="a22eae058e899168" providerId="LiveId" clId="{7F668C93-5700-4DBB-B379-00F05FFF511F}" dt="2018-01-04T11:45:18.258" v="455" actId="113"/>
        <pc:sldMasterMkLst>
          <pc:docMk/>
          <pc:sldMasterMk cId="2035739715" sldId="2147483785"/>
        </pc:sldMasterMkLst>
        <pc:spChg chg="add">
          <ac:chgData name="John Deardurff" userId="a22eae058e899168" providerId="LiveId" clId="{7F668C93-5700-4DBB-B379-00F05FFF511F}" dt="2018-01-04T11:45:18.258" v="455" actId="113"/>
          <ac:spMkLst>
            <pc:docMk/>
            <pc:sldMasterMk cId="2035739715" sldId="2147483785"/>
            <ac:spMk id="15" creationId="{A28695A1-3418-475C-8C13-692E4DBCFD87}"/>
          </ac:spMkLst>
        </pc:spChg>
        <pc:picChg chg="add">
          <ac:chgData name="John Deardurff" userId="a22eae058e899168" providerId="LiveId" clId="{7F668C93-5700-4DBB-B379-00F05FFF511F}" dt="2018-01-04T11:45:18.258" v="455" actId="113"/>
          <ac:picMkLst>
            <pc:docMk/>
            <pc:sldMasterMk cId="2035739715" sldId="2147483785"/>
            <ac:picMk id="13" creationId="{EBE7684B-58D2-4317-962A-E9C3305704C6}"/>
          </ac:picMkLst>
        </pc:picChg>
        <pc:picChg chg="add">
          <ac:chgData name="John Deardurff" userId="a22eae058e899168" providerId="LiveId" clId="{7F668C93-5700-4DBB-B379-00F05FFF511F}" dt="2018-01-04T11:45:18.258" v="455" actId="113"/>
          <ac:picMkLst>
            <pc:docMk/>
            <pc:sldMasterMk cId="2035739715" sldId="2147483785"/>
            <ac:picMk id="17" creationId="{E59639F7-9538-4334-A080-AA018F7E17DB}"/>
          </ac:picMkLst>
        </pc:picChg>
      </pc:sldMasterChg>
      <pc:sldMasterChg chg="addSp">
        <pc:chgData name="John Deardurff" userId="a22eae058e899168" providerId="LiveId" clId="{7F668C93-5700-4DBB-B379-00F05FFF511F}" dt="2018-01-04T11:45:22.774" v="456" actId="113"/>
        <pc:sldMasterMkLst>
          <pc:docMk/>
          <pc:sldMasterMk cId="463565512" sldId="2147483804"/>
        </pc:sldMasterMkLst>
        <pc:spChg chg="add">
          <ac:chgData name="John Deardurff" userId="a22eae058e899168" providerId="LiveId" clId="{7F668C93-5700-4DBB-B379-00F05FFF511F}" dt="2018-01-04T11:45:22.774" v="456" actId="113"/>
          <ac:spMkLst>
            <pc:docMk/>
            <pc:sldMasterMk cId="463565512" sldId="2147483804"/>
            <ac:spMk id="15" creationId="{91E3A793-7093-4A16-BB26-E278929A37A5}"/>
          </ac:spMkLst>
        </pc:spChg>
        <pc:picChg chg="add">
          <ac:chgData name="John Deardurff" userId="a22eae058e899168" providerId="LiveId" clId="{7F668C93-5700-4DBB-B379-00F05FFF511F}" dt="2018-01-04T11:45:22.774" v="456" actId="113"/>
          <ac:picMkLst>
            <pc:docMk/>
            <pc:sldMasterMk cId="463565512" sldId="2147483804"/>
            <ac:picMk id="13" creationId="{FDF2011A-30A1-4F5F-BEBE-5C835203FE11}"/>
          </ac:picMkLst>
        </pc:picChg>
        <pc:picChg chg="add">
          <ac:chgData name="John Deardurff" userId="a22eae058e899168" providerId="LiveId" clId="{7F668C93-5700-4DBB-B379-00F05FFF511F}" dt="2018-01-04T11:45:22.774" v="456" actId="113"/>
          <ac:picMkLst>
            <pc:docMk/>
            <pc:sldMasterMk cId="463565512" sldId="2147483804"/>
            <ac:picMk id="17" creationId="{BF3DAFCF-84C3-4A27-8919-C958A7F1BC19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33C33B-3B2B-4721-A29A-0F380FF448EB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544AD-9BB0-4254-880E-02BC266D9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39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C2D4C-D7B5-4A96-8CD9-3A56D798F167}" type="datetimeFigureOut">
              <a:rPr lang="en-US" smtClean="0"/>
              <a:t>1/8/2018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1EA191-6936-4106-86B0-744F7F9163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540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D41FDD-8042-47BF-BC78-27CF63030A3D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31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xfrm>
            <a:off x="307975" y="2152650"/>
            <a:ext cx="6149975" cy="67278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Note that for the purposes of this discussion,  TOP, DISTINCT and OVER are omitted.</a:t>
            </a:r>
          </a:p>
          <a:p>
            <a:endParaRPr lang="en-US" altLang="en-US"/>
          </a:p>
          <a:p>
            <a:r>
              <a:rPr lang="en-US" altLang="en-US"/>
              <a:t>This is a build slide - be sure to review this slide and its animation before presenting it.</a:t>
            </a:r>
          </a:p>
        </p:txBody>
      </p:sp>
      <p:sp>
        <p:nvSpPr>
          <p:cNvPr id="50180" name="Header Placeholder 3"/>
          <p:cNvSpPr>
            <a:spLocks noGrp="1"/>
          </p:cNvSpPr>
          <p:nvPr>
            <p:ph type="hdr" sz="quarter" idx="4294967295"/>
          </p:nvPr>
        </p:nvSpPr>
        <p:spPr bwMode="auto">
          <a:xfrm>
            <a:off x="0" y="234950"/>
            <a:ext cx="3482975" cy="34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Module 3: Introduction to T-SQL Querying</a:t>
            </a:r>
          </a:p>
        </p:txBody>
      </p:sp>
      <p:sp>
        <p:nvSpPr>
          <p:cNvPr id="50181" name="Date Placeholder 4"/>
          <p:cNvSpPr>
            <a:spLocks noGrp="1"/>
          </p:cNvSpPr>
          <p:nvPr>
            <p:ph type="dt" sz="quarter" idx="4294967295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Course 10774A</a:t>
            </a:r>
          </a:p>
        </p:txBody>
      </p:sp>
      <p:sp>
        <p:nvSpPr>
          <p:cNvPr id="50182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10737D2-6633-4B81-9675-119F3BCB6FA1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0814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49815" y="471124"/>
            <a:ext cx="2507472" cy="53721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269242" y="2084172"/>
            <a:ext cx="7171399" cy="3586208"/>
          </a:xfrm>
          <a:prstGeom prst="rect">
            <a:avLst/>
          </a:prstGeom>
          <a:solidFill>
            <a:srgbClr val="0072C6">
              <a:alpha val="84706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33" tIns="143387" rIns="179233" bIns="14338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75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69302" y="2082468"/>
            <a:ext cx="7172955" cy="1794808"/>
          </a:xfrm>
          <a:noFill/>
        </p:spPr>
        <p:txBody>
          <a:bodyPr lIns="149216" tIns="93261" rIns="149216" bIns="93261" anchor="t" anchorCtr="0"/>
          <a:lstStyle>
            <a:lvl1pPr>
              <a:defRPr sz="5881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69302" y="3880393"/>
            <a:ext cx="7172955" cy="1789991"/>
          </a:xfrm>
        </p:spPr>
        <p:txBody>
          <a:bodyPr tIns="111912" bIns="111912">
            <a:noAutofit/>
          </a:bodyPr>
          <a:lstStyle>
            <a:lvl1pPr marL="0" indent="0">
              <a:spcBef>
                <a:spcPts val="0"/>
              </a:spcBef>
              <a:buNone/>
              <a:defRPr sz="3136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  <a:p>
            <a:pPr lvl="0"/>
            <a:r>
              <a:rPr lang="en-US" dirty="0"/>
              <a:t>Microsoft Learning</a:t>
            </a:r>
          </a:p>
        </p:txBody>
      </p:sp>
    </p:spTree>
    <p:extLst>
      <p:ext uri="{BB962C8B-B14F-4D97-AF65-F5344CB8AC3E}">
        <p14:creationId xmlns:p14="http://schemas.microsoft.com/office/powerpoint/2010/main" val="415822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3970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auto">
          <a:xfrm>
            <a:off x="-2" y="3"/>
            <a:ext cx="9182102" cy="6854391"/>
          </a:xfrm>
          <a:prstGeom prst="rect">
            <a:avLst/>
          </a:prstGeom>
          <a:gradFill flip="none" rotWithShape="1">
            <a:gsLst>
              <a:gs pos="64000">
                <a:schemeClr val="tx1">
                  <a:tint val="66000"/>
                  <a:satMod val="160000"/>
                  <a:lumMod val="100000"/>
                  <a:alpha val="0"/>
                </a:schemeClr>
              </a:gs>
              <a:gs pos="100000">
                <a:schemeClr val="tx1">
                  <a:alpha val="47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20" rIns="0" bIns="46620" numCol="1" rtlCol="0" anchor="ctr" anchorCtr="0" compatLnSpc="1">
            <a:prstTxWarp prst="textNoShape">
              <a:avLst/>
            </a:prstTxWarp>
          </a:bodyPr>
          <a:lstStyle/>
          <a:p>
            <a:pPr algn="ctr" defTabSz="913666" fontAlgn="base">
              <a:spcBef>
                <a:spcPct val="0"/>
              </a:spcBef>
              <a:spcAft>
                <a:spcPct val="0"/>
              </a:spcAft>
            </a:pPr>
            <a:endParaRPr lang="en-US" sz="196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0" y="1350387"/>
            <a:ext cx="12192000" cy="3586208"/>
          </a:xfrm>
          <a:prstGeom prst="rect">
            <a:avLst/>
          </a:prstGeom>
          <a:solidFill>
            <a:schemeClr val="accent2">
              <a:lumMod val="75000"/>
              <a:alpha val="89804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33" tIns="143387" rIns="179233" bIns="14338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75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>
              <a:solidFill>
                <a:srgbClr val="008272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269305" y="1404307"/>
            <a:ext cx="5042927" cy="1795633"/>
          </a:xfrm>
          <a:noFill/>
        </p:spPr>
        <p:txBody>
          <a:bodyPr lIns="149216" tIns="93261" rIns="149216" bIns="93261" anchor="t" anchorCtr="0"/>
          <a:lstStyle>
            <a:lvl1pPr>
              <a:defRPr sz="5881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69305" y="3199939"/>
            <a:ext cx="5042927" cy="1793105"/>
          </a:xfrm>
          <a:noFill/>
        </p:spPr>
        <p:txBody>
          <a:bodyPr lIns="149216" tIns="111912" rIns="149216" bIns="111912">
            <a:noAutofit/>
          </a:bodyPr>
          <a:lstStyle>
            <a:lvl1pPr marL="0" indent="0">
              <a:spcBef>
                <a:spcPts val="0"/>
              </a:spcBef>
              <a:buNone/>
              <a:defRPr sz="3528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  <a:p>
            <a:pPr lvl="0"/>
            <a:r>
              <a:rPr lang="en-US" dirty="0"/>
              <a:t>Microsoft Learning</a:t>
            </a:r>
          </a:p>
        </p:txBody>
      </p:sp>
    </p:spTree>
    <p:extLst>
      <p:ext uri="{BB962C8B-B14F-4D97-AF65-F5344CB8AC3E}">
        <p14:creationId xmlns:p14="http://schemas.microsoft.com/office/powerpoint/2010/main" val="172110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29540"/>
            <a:ext cx="12192002" cy="698754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auto">
          <a:xfrm>
            <a:off x="-2" y="-129539"/>
            <a:ext cx="9182102" cy="6983934"/>
          </a:xfrm>
          <a:prstGeom prst="rect">
            <a:avLst/>
          </a:prstGeom>
          <a:gradFill flip="none" rotWithShape="1">
            <a:gsLst>
              <a:gs pos="64000">
                <a:schemeClr val="tx1">
                  <a:tint val="66000"/>
                  <a:satMod val="160000"/>
                  <a:lumMod val="100000"/>
                  <a:alpha val="0"/>
                </a:schemeClr>
              </a:gs>
              <a:gs pos="100000">
                <a:schemeClr val="tx1">
                  <a:alpha val="47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20" rIns="0" bIns="46620" numCol="1" rtlCol="0" anchor="ctr" anchorCtr="0" compatLnSpc="1">
            <a:prstTxWarp prst="textNoShape">
              <a:avLst/>
            </a:prstTxWarp>
          </a:bodyPr>
          <a:lstStyle/>
          <a:p>
            <a:pPr algn="ctr" defTabSz="913666" fontAlgn="base">
              <a:spcBef>
                <a:spcPct val="0"/>
              </a:spcBef>
              <a:spcAft>
                <a:spcPct val="0"/>
              </a:spcAft>
            </a:pPr>
            <a:endParaRPr lang="en-US" sz="196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269243" y="257662"/>
            <a:ext cx="2049708" cy="754079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auto">
          <a:xfrm>
            <a:off x="127728" y="2296391"/>
            <a:ext cx="4857929" cy="4386362"/>
          </a:xfrm>
          <a:prstGeom prst="rect">
            <a:avLst/>
          </a:prstGeom>
          <a:solidFill>
            <a:schemeClr val="accent1">
              <a:lumMod val="75000"/>
              <a:alpha val="74902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33" tIns="143387" rIns="179233" bIns="14338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75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>
              <a:solidFill>
                <a:srgbClr val="008272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27792" y="3094019"/>
            <a:ext cx="4857866" cy="1795633"/>
          </a:xfrm>
          <a:noFill/>
        </p:spPr>
        <p:txBody>
          <a:bodyPr lIns="149216" tIns="93261" rIns="149216" bIns="93261" anchor="t" anchorCtr="0"/>
          <a:lstStyle>
            <a:lvl1pPr algn="ctr">
              <a:defRPr sz="3600" b="1" i="0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27794" y="4889652"/>
            <a:ext cx="4857863" cy="1793105"/>
          </a:xfrm>
          <a:noFill/>
        </p:spPr>
        <p:txBody>
          <a:bodyPr lIns="149216" tIns="111912" rIns="149216" bIns="111912">
            <a:noAutofit/>
          </a:bodyPr>
          <a:lstStyle>
            <a:lvl1pPr marL="0" indent="0">
              <a:spcBef>
                <a:spcPts val="0"/>
              </a:spcBef>
              <a:buNone/>
              <a:defRPr sz="360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000" b="0" dirty="0">
                <a:solidFill>
                  <a:srgbClr val="FFFFFF"/>
                </a:solidFill>
              </a:rPr>
              <a:t>John Deardurff </a:t>
            </a:r>
          </a:p>
          <a:p>
            <a:pPr>
              <a:spcAft>
                <a:spcPts val="600"/>
              </a:spcAft>
            </a:pPr>
            <a:r>
              <a:rPr lang="en-US" sz="2000" b="0" dirty="0">
                <a:solidFill>
                  <a:srgbClr val="FFFFFF"/>
                </a:solidFill>
              </a:rPr>
              <a:t>Website: http://john.deardurff.com</a:t>
            </a:r>
          </a:p>
          <a:p>
            <a:pPr>
              <a:spcAft>
                <a:spcPts val="600"/>
              </a:spcAft>
            </a:pPr>
            <a:r>
              <a:rPr lang="en-US" sz="2000" b="0" dirty="0">
                <a:solidFill>
                  <a:srgbClr val="FFFFFF"/>
                </a:solidFill>
              </a:rPr>
              <a:t>Twitter: @</a:t>
            </a:r>
            <a:r>
              <a:rPr lang="en-US" sz="2000" b="0" dirty="0" err="1">
                <a:solidFill>
                  <a:srgbClr val="FFFFFF"/>
                </a:solidFill>
              </a:rPr>
              <a:t>John_Deardurff</a:t>
            </a:r>
            <a:endParaRPr lang="en-US" sz="2000" b="0" dirty="0">
              <a:solidFill>
                <a:srgbClr val="FFFFFF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000" b="0" dirty="0">
                <a:solidFill>
                  <a:srgbClr val="FFFFFF"/>
                </a:solidFill>
              </a:rPr>
              <a:t>Email: John@Deardurff.com</a:t>
            </a:r>
          </a:p>
        </p:txBody>
      </p:sp>
    </p:spTree>
    <p:extLst>
      <p:ext uri="{BB962C8B-B14F-4D97-AF65-F5344CB8AC3E}">
        <p14:creationId xmlns:p14="http://schemas.microsoft.com/office/powerpoint/2010/main" val="114839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269302" y="1187644"/>
            <a:ext cx="9860610" cy="2689632"/>
          </a:xfrm>
          <a:prstGeom prst="rect">
            <a:avLst/>
          </a:prstGeom>
          <a:solidFill>
            <a:srgbClr val="0072C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33" tIns="143387" rIns="179233" bIns="14338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75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1186356"/>
            <a:ext cx="9859116" cy="2697988"/>
          </a:xfrm>
          <a:noFill/>
        </p:spPr>
        <p:txBody>
          <a:bodyPr tIns="93261" bIns="93261" anchor="t" anchorCtr="0"/>
          <a:lstStyle>
            <a:lvl1pPr>
              <a:defRPr sz="7056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43" y="3877280"/>
            <a:ext cx="9860674" cy="1793881"/>
          </a:xfrm>
          <a:noFill/>
        </p:spPr>
        <p:txBody>
          <a:bodyPr lIns="186520" tIns="149216" rIns="186520" bIns="149216">
            <a:noAutofit/>
          </a:bodyPr>
          <a:lstStyle>
            <a:lvl1pPr marL="0" indent="0">
              <a:spcBef>
                <a:spcPts val="0"/>
              </a:spcBef>
              <a:buNone/>
              <a:defRPr sz="3528" spc="0" baseline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88405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269302" y="1187644"/>
            <a:ext cx="9860610" cy="2689632"/>
          </a:xfrm>
          <a:prstGeom prst="rect">
            <a:avLst/>
          </a:prstGeom>
          <a:solidFill>
            <a:srgbClr val="0072C6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33" tIns="143387" rIns="179233" bIns="14338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75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1186356"/>
            <a:ext cx="9859116" cy="2697988"/>
          </a:xfrm>
          <a:noFill/>
        </p:spPr>
        <p:txBody>
          <a:bodyPr tIns="93261" bIns="93261" anchor="t" anchorCtr="0"/>
          <a:lstStyle>
            <a:lvl1pPr>
              <a:defRPr sz="7056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37845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Title Accent Color 1">
    <p:bg>
      <p:bgPr>
        <a:solidFill>
          <a:srgbClr val="007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2" y="2084175"/>
            <a:ext cx="11653523" cy="1796217"/>
          </a:xfrm>
          <a:noFill/>
        </p:spPr>
        <p:txBody>
          <a:bodyPr tIns="93261" bIns="93261" anchor="t" anchorCtr="0"/>
          <a:lstStyle>
            <a:lvl1pPr>
              <a:defRPr sz="8626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2870287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 Accent Color 1">
    <p:bg>
      <p:bgPr>
        <a:solidFill>
          <a:srgbClr val="007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18964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2" y="2084175"/>
            <a:ext cx="11653523" cy="1796217"/>
          </a:xfrm>
          <a:noFill/>
        </p:spPr>
        <p:txBody>
          <a:bodyPr tIns="93261" bIns="93261" anchor="t" anchorCtr="0"/>
          <a:lstStyle>
            <a:lvl1pPr>
              <a:defRPr sz="8626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572617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176"/>
            <a:ext cx="11653523" cy="1828193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44162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5249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240" y="289513"/>
            <a:ext cx="11655840" cy="899665"/>
          </a:xfrm>
          <a:prstGeom prst="rect">
            <a:avLst/>
          </a:prstGeom>
        </p:spPr>
        <p:txBody>
          <a:bodyPr vert="horz" wrap="square" lIns="149230" tIns="93269" rIns="149230" bIns="93269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243" y="1189178"/>
            <a:ext cx="11653521" cy="2052030"/>
          </a:xfrm>
          <a:prstGeom prst="rect">
            <a:avLst/>
          </a:prstGeom>
        </p:spPr>
        <p:txBody>
          <a:bodyPr vert="horz" wrap="square" lIns="149230" tIns="93269" rIns="149230" bIns="93269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3968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</p:sldLayoutIdLst>
  <p:transition>
    <p:fade/>
  </p:transition>
  <p:txStyles>
    <p:titleStyle>
      <a:lvl1pPr algn="l" defTabSz="914105" rtl="0" eaLnBrk="1" latinLnBrk="0" hangingPunct="1">
        <a:lnSpc>
          <a:spcPct val="90000"/>
        </a:lnSpc>
        <a:spcBef>
          <a:spcPct val="0"/>
        </a:spcBef>
        <a:buNone/>
        <a:defRPr lang="en-US" sz="5293" b="0" kern="1200" cap="none" spc="-10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36050" marR="0" indent="-336050" algn="l" defTabSz="91410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392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72527" marR="0" indent="-236479" algn="l" defTabSz="91410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353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784115" marR="0" indent="-224033" algn="l" defTabSz="91410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96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08147" marR="0" indent="-224033" algn="l" defTabSz="91410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32179" marR="0" indent="-224033" algn="l" defTabSz="91410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3789" indent="-228528" algn="l" defTabSz="914105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6pPr>
      <a:lvl7pPr marL="2970843" indent="-228528" algn="l" defTabSz="914105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7pPr>
      <a:lvl8pPr marL="3427896" indent="-228528" algn="l" defTabSz="914105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8pPr>
      <a:lvl9pPr marL="3884949" indent="-228528" algn="l" defTabSz="914105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7052" algn="l" defTabSz="9141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4105" algn="l" defTabSz="9141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7" algn="l" defTabSz="9141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210" algn="l" defTabSz="9141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264" algn="l" defTabSz="9141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2317" algn="l" defTabSz="9141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9" algn="l" defTabSz="9141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6423" algn="l" defTabSz="9141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6614449"/>
            <a:ext cx="12192000" cy="2759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978903" y="58213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343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Title Styling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15747" y="6590803"/>
            <a:ext cx="29433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http://www.ThatAwesomeTrainer.com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F80F45-F9B7-4A64-90AD-EF24A43DA1F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025187" y="6298094"/>
            <a:ext cx="111442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304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34" r:id="rId2"/>
    <p:sldLayoutId id="2147483735" r:id="rId3"/>
    <p:sldLayoutId id="2147483785" r:id="rId4"/>
  </p:sldLayoutIdLst>
  <p:txStyles>
    <p:titleStyle>
      <a:lvl1pPr marL="0" marR="0" indent="0" algn="l" defTabSz="457112" rtl="0" eaLnBrk="1" fontAlgn="auto" latinLnBrk="0" hangingPunct="1">
        <a:lnSpc>
          <a:spcPts val="35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kumimoji="0" lang="en-US" sz="3600" b="0" i="0" u="none" strike="noStrike" kern="1200" cap="none" spc="0" normalizeH="0" baseline="0">
          <a:ln>
            <a:noFill/>
          </a:ln>
          <a:solidFill>
            <a:srgbClr val="424CA0"/>
          </a:solidFill>
          <a:effectLst/>
          <a:uLnTx/>
          <a:uFillTx/>
          <a:latin typeface="+mj-lt"/>
          <a:ea typeface="+mj-ea"/>
          <a:cs typeface="Segoe UI Light"/>
        </a:defRPr>
      </a:lvl1pPr>
    </p:titleStyle>
    <p:bodyStyle>
      <a:lvl1pPr marL="0" indent="0" algn="l" defTabSz="914225" rtl="0" eaLnBrk="1" latinLnBrk="0" hangingPunct="1">
        <a:spcBef>
          <a:spcPct val="20000"/>
        </a:spcBef>
        <a:buFont typeface="Arial"/>
        <a:buNone/>
        <a:defRPr sz="2400" kern="1200">
          <a:solidFill>
            <a:srgbClr val="404040"/>
          </a:solidFill>
          <a:latin typeface="+mn-lt"/>
          <a:ea typeface="+mn-ea"/>
          <a:cs typeface="+mn-cs"/>
        </a:defRPr>
      </a:lvl1pPr>
      <a:lvl2pPr marL="342834" indent="-342834" algn="l" defTabSz="914225" rtl="0" eaLnBrk="1" latinLnBrk="0" hangingPunct="1">
        <a:spcBef>
          <a:spcPct val="20000"/>
        </a:spcBef>
        <a:buClr>
          <a:schemeClr val="accent4"/>
        </a:buClr>
        <a:buFont typeface="Arial"/>
        <a:buChar char="•"/>
        <a:defRPr lang="en-US" sz="2000" kern="1200" dirty="0" smtClean="0">
          <a:solidFill>
            <a:srgbClr val="404040"/>
          </a:solidFill>
          <a:latin typeface="Century Gothic"/>
          <a:ea typeface="+mn-ea"/>
          <a:cs typeface="+mn-cs"/>
        </a:defRPr>
      </a:lvl2pPr>
      <a:lvl3pPr marL="638053" indent="-342834" algn="l" defTabSz="914225" rtl="0" eaLnBrk="1" latinLnBrk="0" hangingPunct="1">
        <a:spcBef>
          <a:spcPct val="20000"/>
        </a:spcBef>
        <a:buClr>
          <a:schemeClr val="accent4"/>
        </a:buClr>
        <a:buFont typeface="Arial"/>
        <a:buChar char="•"/>
        <a:defRPr lang="en-US" sz="1800" kern="1200" dirty="0" smtClean="0">
          <a:solidFill>
            <a:srgbClr val="404040"/>
          </a:solidFill>
          <a:latin typeface="Century Gothic"/>
          <a:ea typeface="+mn-ea"/>
          <a:cs typeface="+mn-cs"/>
        </a:defRPr>
      </a:lvl3pPr>
      <a:lvl4pPr marL="922161" indent="-342834" algn="l" defTabSz="914225" rtl="0" eaLnBrk="1" latinLnBrk="0" hangingPunct="1">
        <a:spcBef>
          <a:spcPct val="20000"/>
        </a:spcBef>
        <a:buClr>
          <a:schemeClr val="accent4"/>
        </a:buClr>
        <a:buFont typeface="Arial"/>
        <a:buChar char="•"/>
        <a:defRPr lang="en-US" sz="1800" kern="1200" dirty="0" smtClean="0">
          <a:solidFill>
            <a:srgbClr val="404040"/>
          </a:solidFill>
          <a:latin typeface="Century Gothic"/>
          <a:ea typeface="+mn-ea"/>
          <a:cs typeface="+mn-cs"/>
        </a:defRPr>
      </a:lvl4pPr>
      <a:lvl5pPr marL="1188810" indent="-342834" algn="l" defTabSz="914225" rtl="0" eaLnBrk="1" latinLnBrk="0" hangingPunct="1">
        <a:spcBef>
          <a:spcPct val="20000"/>
        </a:spcBef>
        <a:buClr>
          <a:schemeClr val="accent4"/>
        </a:buClr>
        <a:buFont typeface="Arial"/>
        <a:buChar char="•"/>
        <a:defRPr lang="en-US" sz="1800" kern="1200" dirty="0">
          <a:solidFill>
            <a:srgbClr val="404040"/>
          </a:solidFill>
          <a:latin typeface="Century Gothic"/>
          <a:ea typeface="+mn-ea"/>
          <a:cs typeface="+mn-cs"/>
        </a:defRPr>
      </a:lvl5pPr>
      <a:lvl6pPr marL="2514118" indent="-228556" algn="l" defTabSz="91422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30" indent="-228556" algn="l" defTabSz="91422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41" indent="-228556" algn="l" defTabSz="91422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53" indent="-228556" algn="l" defTabSz="91422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2" algn="l" defTabSz="914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5" algn="l" defTabSz="914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7" algn="l" defTabSz="914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49" algn="l" defTabSz="914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1" algn="l" defTabSz="914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4" algn="l" defTabSz="914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85" algn="l" defTabSz="914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97" algn="l" defTabSz="9142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5024" y="1378842"/>
            <a:ext cx="5627151" cy="205015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4400" dirty="0">
                <a:solidFill>
                  <a:schemeClr val="bg1"/>
                </a:solidFill>
              </a:rPr>
              <a:t>SQL Fundamentals in Three Hours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5279" y="3151719"/>
            <a:ext cx="779003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John Deardurff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Website: ThatAwesomeTrainer.com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Twitter: @John_Deardurff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Email: John@Deardurff.com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08" y="5248710"/>
            <a:ext cx="2568163" cy="1143099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373600" y="3060170"/>
            <a:ext cx="5598575" cy="0"/>
          </a:xfrm>
          <a:prstGeom prst="line">
            <a:avLst/>
          </a:prstGeom>
          <a:ln w="28575">
            <a:solidFill>
              <a:schemeClr val="bg1"/>
            </a:solidFill>
            <a:headEnd type="none"/>
            <a:tailEnd type="none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D4F4A62-F5D2-4E90-854E-0C9C6293EE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456" y="1874829"/>
            <a:ext cx="4295665" cy="255378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E80E33C-3C61-4A7D-9142-AC7AD7F65552}"/>
              </a:ext>
            </a:extLst>
          </p:cNvPr>
          <p:cNvSpPr/>
          <p:nvPr/>
        </p:nvSpPr>
        <p:spPr>
          <a:xfrm>
            <a:off x="1714489" y="76513"/>
            <a:ext cx="89580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SQL SATURDAY - NASHVILLE</a:t>
            </a:r>
          </a:p>
        </p:txBody>
      </p:sp>
    </p:spTree>
    <p:extLst>
      <p:ext uri="{BB962C8B-B14F-4D97-AF65-F5344CB8AC3E}">
        <p14:creationId xmlns:p14="http://schemas.microsoft.com/office/powerpoint/2010/main" val="258205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289329" y="181999"/>
            <a:ext cx="109728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Four Part Name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283956" y="1029785"/>
            <a:ext cx="10022489" cy="554094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68560" rIns="168560" anchor="ctr"/>
          <a:lstStyle/>
          <a:p>
            <a:pPr algn="ctr" defTabSz="905528">
              <a:defRPr/>
            </a:pPr>
            <a:endParaRPr lang="en-US" sz="1751" b="1" dirty="0">
              <a:solidFill>
                <a:srgbClr val="000000"/>
              </a:solidFill>
            </a:endParaRPr>
          </a:p>
        </p:txBody>
      </p:sp>
      <p:sp>
        <p:nvSpPr>
          <p:cNvPr id="47110" name="TextBox 4"/>
          <p:cNvSpPr txBox="1">
            <a:spLocks noChangeArrowheads="1"/>
          </p:cNvSpPr>
          <p:nvPr/>
        </p:nvSpPr>
        <p:spPr bwMode="auto">
          <a:xfrm>
            <a:off x="1623934" y="1135611"/>
            <a:ext cx="2683420" cy="45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81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1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1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1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1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75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SQL Server Instance</a:t>
            </a:r>
            <a:endParaRPr lang="en-US" altLang="en-US" sz="1751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7111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88" y="858334"/>
            <a:ext cx="819799" cy="148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179" name="Group 73"/>
          <p:cNvGrpSpPr>
            <a:grpSpLocks/>
          </p:cNvGrpSpPr>
          <p:nvPr/>
        </p:nvGrpSpPr>
        <p:grpSpPr bwMode="auto">
          <a:xfrm>
            <a:off x="1392514" y="2914546"/>
            <a:ext cx="4684096" cy="3233456"/>
            <a:chOff x="795587" y="2137218"/>
            <a:chExt cx="3805094" cy="2579200"/>
          </a:xfrm>
        </p:grpSpPr>
        <p:sp>
          <p:nvSpPr>
            <p:cNvPr id="93" name="Rectangle 92"/>
            <p:cNvSpPr/>
            <p:nvPr/>
          </p:nvSpPr>
          <p:spPr bwMode="auto">
            <a:xfrm>
              <a:off x="1027375" y="2469214"/>
              <a:ext cx="3573306" cy="224720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168560" rIns="168560" anchor="ctr"/>
            <a:lstStyle/>
            <a:p>
              <a:pPr algn="ctr" defTabSz="905528">
                <a:defRPr/>
              </a:pPr>
              <a:endParaRPr lang="en-US" sz="1751" b="1" dirty="0">
                <a:solidFill>
                  <a:srgbClr val="000000"/>
                </a:solidFill>
              </a:endParaRPr>
            </a:p>
          </p:txBody>
        </p:sp>
        <p:pic>
          <p:nvPicPr>
            <p:cNvPr id="47199" name="Picture 9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587" y="2137218"/>
              <a:ext cx="1007907" cy="663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200" name="TextBox 94"/>
            <p:cNvSpPr txBox="1">
              <a:spLocks noChangeArrowheads="1"/>
            </p:cNvSpPr>
            <p:nvPr/>
          </p:nvSpPr>
          <p:spPr bwMode="auto">
            <a:xfrm>
              <a:off x="1737634" y="2460207"/>
              <a:ext cx="1024842" cy="33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9810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9810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9810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9810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9810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9810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9810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9810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9810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GB" altLang="en-US" sz="1567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Database</a:t>
              </a:r>
              <a:endParaRPr lang="en-US" altLang="en-US" sz="1567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7180" name="Group 74"/>
          <p:cNvGrpSpPr>
            <a:grpSpLocks/>
          </p:cNvGrpSpPr>
          <p:nvPr/>
        </p:nvGrpSpPr>
        <p:grpSpPr bwMode="auto">
          <a:xfrm>
            <a:off x="1957608" y="4373867"/>
            <a:ext cx="1817942" cy="1609062"/>
            <a:chOff x="1171611" y="3771749"/>
            <a:chExt cx="1476793" cy="1283485"/>
          </a:xfrm>
        </p:grpSpPr>
        <p:sp>
          <p:nvSpPr>
            <p:cNvPr id="85" name="Rectangle 84"/>
            <p:cNvSpPr/>
            <p:nvPr/>
          </p:nvSpPr>
          <p:spPr bwMode="auto">
            <a:xfrm>
              <a:off x="1213724" y="3786792"/>
              <a:ext cx="1434680" cy="126844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168560" rIns="168560" anchor="ctr"/>
            <a:lstStyle/>
            <a:p>
              <a:pPr algn="ctr" defTabSz="905528">
                <a:defRPr/>
              </a:pPr>
              <a:endParaRPr lang="en-US" sz="1751" b="1" dirty="0">
                <a:solidFill>
                  <a:srgbClr val="000000"/>
                </a:solidFill>
              </a:endParaRPr>
            </a:p>
          </p:txBody>
        </p:sp>
        <p:sp>
          <p:nvSpPr>
            <p:cNvPr id="47191" name="TextBox 85"/>
            <p:cNvSpPr txBox="1">
              <a:spLocks noChangeArrowheads="1"/>
            </p:cNvSpPr>
            <p:nvPr/>
          </p:nvSpPr>
          <p:spPr bwMode="auto">
            <a:xfrm>
              <a:off x="1171611" y="3771749"/>
              <a:ext cx="810664" cy="305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9810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9810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9810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9810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9810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9810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9810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9810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9810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GB" altLang="en-US" sz="1383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Schema</a:t>
              </a:r>
              <a:endParaRPr lang="en-US" altLang="en-US" sz="1383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47192" name="Group 86"/>
            <p:cNvGrpSpPr>
              <a:grpSpLocks/>
            </p:cNvGrpSpPr>
            <p:nvPr/>
          </p:nvGrpSpPr>
          <p:grpSpPr bwMode="auto">
            <a:xfrm>
              <a:off x="1543044" y="4083012"/>
              <a:ext cx="706314" cy="890348"/>
              <a:chOff x="1543044" y="4083012"/>
              <a:chExt cx="706314" cy="890348"/>
            </a:xfrm>
          </p:grpSpPr>
          <p:grpSp>
            <p:nvGrpSpPr>
              <p:cNvPr id="47193" name="Group 87"/>
              <p:cNvGrpSpPr>
                <a:grpSpLocks/>
              </p:cNvGrpSpPr>
              <p:nvPr/>
            </p:nvGrpSpPr>
            <p:grpSpPr bwMode="auto">
              <a:xfrm>
                <a:off x="1720468" y="4312205"/>
                <a:ext cx="446976" cy="661155"/>
                <a:chOff x="1816726" y="4257654"/>
                <a:chExt cx="446976" cy="661155"/>
              </a:xfrm>
            </p:grpSpPr>
            <p:pic>
              <p:nvPicPr>
                <p:cNvPr id="47195" name="Picture 89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33686" y="4257654"/>
                  <a:ext cx="330016" cy="5515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7196" name="Picture 90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5206" y="4312432"/>
                  <a:ext cx="330016" cy="5515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7197" name="Picture 91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16726" y="4367210"/>
                  <a:ext cx="330016" cy="5515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47194" name="TextBox 88"/>
              <p:cNvSpPr txBox="1">
                <a:spLocks noChangeArrowheads="1"/>
              </p:cNvSpPr>
              <p:nvPr/>
            </p:nvSpPr>
            <p:spPr bwMode="auto">
              <a:xfrm>
                <a:off x="1543044" y="4083012"/>
                <a:ext cx="706314" cy="2766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98107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98107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98107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98107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98107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9810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9810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9810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9810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GB" altLang="en-US" sz="1198" dirty="0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Objects</a:t>
                </a:r>
                <a:endParaRPr lang="en-US" altLang="en-US" sz="1198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47181" name="Group 75"/>
          <p:cNvGrpSpPr>
            <a:grpSpLocks/>
          </p:cNvGrpSpPr>
          <p:nvPr/>
        </p:nvGrpSpPr>
        <p:grpSpPr bwMode="auto">
          <a:xfrm>
            <a:off x="3952551" y="4391934"/>
            <a:ext cx="1779633" cy="1609336"/>
            <a:chOff x="1202819" y="3772217"/>
            <a:chExt cx="1445673" cy="1283704"/>
          </a:xfrm>
        </p:grpSpPr>
        <p:sp>
          <p:nvSpPr>
            <p:cNvPr id="77" name="Rectangle 76"/>
            <p:cNvSpPr/>
            <p:nvPr/>
          </p:nvSpPr>
          <p:spPr bwMode="auto">
            <a:xfrm>
              <a:off x="1213812" y="3784553"/>
              <a:ext cx="1434680" cy="127136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168560" rIns="168560" anchor="ctr"/>
            <a:lstStyle/>
            <a:p>
              <a:pPr algn="ctr" defTabSz="905528">
                <a:defRPr/>
              </a:pPr>
              <a:endParaRPr lang="en-US" sz="1751" b="1" dirty="0">
                <a:solidFill>
                  <a:srgbClr val="000000"/>
                </a:solidFill>
              </a:endParaRPr>
            </a:p>
          </p:txBody>
        </p:sp>
        <p:sp>
          <p:nvSpPr>
            <p:cNvPr id="47183" name="TextBox 77"/>
            <p:cNvSpPr txBox="1">
              <a:spLocks noChangeArrowheads="1"/>
            </p:cNvSpPr>
            <p:nvPr/>
          </p:nvSpPr>
          <p:spPr bwMode="auto">
            <a:xfrm>
              <a:off x="1202819" y="3772217"/>
              <a:ext cx="810664" cy="305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9810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9810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9810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9810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9810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9810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9810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9810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9810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GB" altLang="en-US" sz="1383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Schema</a:t>
              </a:r>
              <a:endParaRPr lang="en-US" altLang="en-US" sz="1383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47184" name="Group 78"/>
            <p:cNvGrpSpPr>
              <a:grpSpLocks/>
            </p:cNvGrpSpPr>
            <p:nvPr/>
          </p:nvGrpSpPr>
          <p:grpSpPr bwMode="auto">
            <a:xfrm>
              <a:off x="1543044" y="4083012"/>
              <a:ext cx="706314" cy="890348"/>
              <a:chOff x="1543044" y="4083012"/>
              <a:chExt cx="706314" cy="890348"/>
            </a:xfrm>
          </p:grpSpPr>
          <p:grpSp>
            <p:nvGrpSpPr>
              <p:cNvPr id="47185" name="Group 79"/>
              <p:cNvGrpSpPr>
                <a:grpSpLocks/>
              </p:cNvGrpSpPr>
              <p:nvPr/>
            </p:nvGrpSpPr>
            <p:grpSpPr bwMode="auto">
              <a:xfrm>
                <a:off x="1720468" y="4312205"/>
                <a:ext cx="446976" cy="661155"/>
                <a:chOff x="1816726" y="4257654"/>
                <a:chExt cx="446976" cy="661155"/>
              </a:xfrm>
            </p:grpSpPr>
            <p:pic>
              <p:nvPicPr>
                <p:cNvPr id="47187" name="Picture 81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33686" y="4257654"/>
                  <a:ext cx="330016" cy="5515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7188" name="Picture 82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5206" y="4312432"/>
                  <a:ext cx="330016" cy="5515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7189" name="Picture 83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16726" y="4367210"/>
                  <a:ext cx="330016" cy="5515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47186" name="TextBox 80"/>
              <p:cNvSpPr txBox="1">
                <a:spLocks noChangeArrowheads="1"/>
              </p:cNvSpPr>
              <p:nvPr/>
            </p:nvSpPr>
            <p:spPr bwMode="auto">
              <a:xfrm>
                <a:off x="1543044" y="4083012"/>
                <a:ext cx="706314" cy="2766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98107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98107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98107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98107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98107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9810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9810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9810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9810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GB" altLang="en-US" sz="1198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Objects</a:t>
                </a:r>
                <a:endParaRPr lang="en-US" altLang="en-US" sz="1198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47113" name="Group 7"/>
          <p:cNvGrpSpPr>
            <a:grpSpLocks/>
          </p:cNvGrpSpPr>
          <p:nvPr/>
        </p:nvGrpSpPr>
        <p:grpSpPr bwMode="auto">
          <a:xfrm>
            <a:off x="6260682" y="2914546"/>
            <a:ext cx="4685532" cy="3233456"/>
            <a:chOff x="712561" y="2607706"/>
            <a:chExt cx="3806260" cy="2579200"/>
          </a:xfrm>
        </p:grpSpPr>
        <p:grpSp>
          <p:nvGrpSpPr>
            <p:cNvPr id="47157" name="Group 51"/>
            <p:cNvGrpSpPr>
              <a:grpSpLocks/>
            </p:cNvGrpSpPr>
            <p:nvPr/>
          </p:nvGrpSpPr>
          <p:grpSpPr bwMode="auto">
            <a:xfrm>
              <a:off x="712561" y="2607706"/>
              <a:ext cx="3806260" cy="2579200"/>
              <a:chOff x="795587" y="2137218"/>
              <a:chExt cx="3806260" cy="2579200"/>
            </a:xfrm>
          </p:grpSpPr>
          <p:sp>
            <p:nvSpPr>
              <p:cNvPr id="71" name="Rectangle 70"/>
              <p:cNvSpPr/>
              <p:nvPr/>
            </p:nvSpPr>
            <p:spPr bwMode="auto">
              <a:xfrm>
                <a:off x="1027052" y="2469214"/>
                <a:ext cx="3574795" cy="2247204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168560" rIns="168560" anchor="ctr"/>
              <a:lstStyle/>
              <a:p>
                <a:pPr algn="ctr" defTabSz="905528">
                  <a:defRPr/>
                </a:pPr>
                <a:endParaRPr lang="en-US" sz="1751" b="1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47177" name="Picture 7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5587" y="2137218"/>
                <a:ext cx="1007907" cy="663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178" name="TextBox 72"/>
              <p:cNvSpPr txBox="1">
                <a:spLocks noChangeArrowheads="1"/>
              </p:cNvSpPr>
              <p:nvPr/>
            </p:nvSpPr>
            <p:spPr bwMode="auto">
              <a:xfrm>
                <a:off x="1737634" y="2460207"/>
                <a:ext cx="1024842" cy="333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98107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98107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98107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98107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98107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9810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9810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9810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9810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GB" altLang="en-US" sz="1567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Database</a:t>
                </a:r>
                <a:endParaRPr lang="en-US" altLang="en-US" sz="1567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47158" name="Group 52"/>
            <p:cNvGrpSpPr>
              <a:grpSpLocks/>
            </p:cNvGrpSpPr>
            <p:nvPr/>
          </p:nvGrpSpPr>
          <p:grpSpPr bwMode="auto">
            <a:xfrm>
              <a:off x="1171611" y="3771749"/>
              <a:ext cx="1479447" cy="1283485"/>
              <a:chOff x="1171611" y="3771749"/>
              <a:chExt cx="1479447" cy="1283485"/>
            </a:xfrm>
          </p:grpSpPr>
          <p:sp>
            <p:nvSpPr>
              <p:cNvPr id="63" name="Rectangle 62"/>
              <p:cNvSpPr/>
              <p:nvPr/>
            </p:nvSpPr>
            <p:spPr bwMode="auto">
              <a:xfrm>
                <a:off x="1216378" y="3786792"/>
                <a:ext cx="1434680" cy="1268442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168560" rIns="168560" anchor="ctr"/>
              <a:lstStyle/>
              <a:p>
                <a:pPr algn="ctr" defTabSz="905528">
                  <a:defRPr/>
                </a:pPr>
                <a:endParaRPr lang="en-US" sz="1751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169" name="TextBox 63"/>
              <p:cNvSpPr txBox="1">
                <a:spLocks noChangeArrowheads="1"/>
              </p:cNvSpPr>
              <p:nvPr/>
            </p:nvSpPr>
            <p:spPr bwMode="auto">
              <a:xfrm>
                <a:off x="1171611" y="3771749"/>
                <a:ext cx="810664" cy="305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98107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98107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98107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98107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98107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9810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9810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9810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9810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GB" altLang="en-US" sz="1383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Schema</a:t>
                </a:r>
                <a:endParaRPr lang="en-US" altLang="en-US" sz="1383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grpSp>
            <p:nvGrpSpPr>
              <p:cNvPr id="47170" name="Group 64"/>
              <p:cNvGrpSpPr>
                <a:grpSpLocks/>
              </p:cNvGrpSpPr>
              <p:nvPr/>
            </p:nvGrpSpPr>
            <p:grpSpPr bwMode="auto">
              <a:xfrm>
                <a:off x="1543044" y="4083012"/>
                <a:ext cx="706315" cy="890348"/>
                <a:chOff x="1543044" y="4083012"/>
                <a:chExt cx="706315" cy="890348"/>
              </a:xfrm>
            </p:grpSpPr>
            <p:grpSp>
              <p:nvGrpSpPr>
                <p:cNvPr id="47171" name="Group 65"/>
                <p:cNvGrpSpPr>
                  <a:grpSpLocks/>
                </p:cNvGrpSpPr>
                <p:nvPr/>
              </p:nvGrpSpPr>
              <p:grpSpPr bwMode="auto">
                <a:xfrm>
                  <a:off x="1720468" y="4312205"/>
                  <a:ext cx="446976" cy="661155"/>
                  <a:chOff x="1816726" y="4257654"/>
                  <a:chExt cx="446976" cy="661155"/>
                </a:xfrm>
              </p:grpSpPr>
              <p:pic>
                <p:nvPicPr>
                  <p:cNvPr id="47173" name="Picture 67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933686" y="4257654"/>
                    <a:ext cx="330016" cy="55159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7174" name="Picture 68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875206" y="4312432"/>
                    <a:ext cx="330016" cy="55159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7175" name="Picture 69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816726" y="4367210"/>
                    <a:ext cx="330016" cy="55159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47172" name="TextBox 66"/>
                <p:cNvSpPr txBox="1">
                  <a:spLocks noChangeArrowheads="1"/>
                </p:cNvSpPr>
                <p:nvPr/>
              </p:nvSpPr>
              <p:spPr bwMode="auto">
                <a:xfrm>
                  <a:off x="1543044" y="4083012"/>
                  <a:ext cx="706315" cy="2766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defTabSz="981075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defTabSz="981075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defTabSz="981075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defTabSz="981075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defTabSz="981075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defTabSz="9810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defTabSz="9810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defTabSz="9810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defTabSz="9810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GB" altLang="en-US" sz="1198">
                      <a:solidFill>
                        <a:srgbClr val="000000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Objects</a:t>
                  </a:r>
                  <a:endParaRPr lang="en-US" altLang="en-US" sz="1198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</p:grpSp>
        <p:grpSp>
          <p:nvGrpSpPr>
            <p:cNvPr id="47159" name="Group 53"/>
            <p:cNvGrpSpPr>
              <a:grpSpLocks/>
            </p:cNvGrpSpPr>
            <p:nvPr/>
          </p:nvGrpSpPr>
          <p:grpSpPr bwMode="auto">
            <a:xfrm>
              <a:off x="2792190" y="3786160"/>
              <a:ext cx="1448327" cy="1283704"/>
              <a:chOff x="1202819" y="3772217"/>
              <a:chExt cx="1448327" cy="1283704"/>
            </a:xfrm>
          </p:grpSpPr>
          <p:sp>
            <p:nvSpPr>
              <p:cNvPr id="55" name="Rectangle 54"/>
              <p:cNvSpPr/>
              <p:nvPr/>
            </p:nvSpPr>
            <p:spPr bwMode="auto">
              <a:xfrm>
                <a:off x="1216466" y="3784553"/>
                <a:ext cx="1434680" cy="1271368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168560" rIns="168560" anchor="ctr"/>
              <a:lstStyle/>
              <a:p>
                <a:pPr algn="ctr" defTabSz="905528">
                  <a:defRPr/>
                </a:pPr>
                <a:endParaRPr lang="en-US" sz="1751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161" name="TextBox 55"/>
              <p:cNvSpPr txBox="1">
                <a:spLocks noChangeArrowheads="1"/>
              </p:cNvSpPr>
              <p:nvPr/>
            </p:nvSpPr>
            <p:spPr bwMode="auto">
              <a:xfrm>
                <a:off x="1202819" y="3772217"/>
                <a:ext cx="810664" cy="305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98107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98107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98107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98107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981075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9810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9810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9810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9810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GB" altLang="en-US" sz="1383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Schema</a:t>
                </a:r>
                <a:endParaRPr lang="en-US" altLang="en-US" sz="1383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grpSp>
            <p:nvGrpSpPr>
              <p:cNvPr id="47162" name="Group 56"/>
              <p:cNvGrpSpPr>
                <a:grpSpLocks/>
              </p:cNvGrpSpPr>
              <p:nvPr/>
            </p:nvGrpSpPr>
            <p:grpSpPr bwMode="auto">
              <a:xfrm>
                <a:off x="1543044" y="4083012"/>
                <a:ext cx="706315" cy="890348"/>
                <a:chOff x="1543044" y="4083012"/>
                <a:chExt cx="706315" cy="890348"/>
              </a:xfrm>
            </p:grpSpPr>
            <p:grpSp>
              <p:nvGrpSpPr>
                <p:cNvPr id="47163" name="Group 57"/>
                <p:cNvGrpSpPr>
                  <a:grpSpLocks/>
                </p:cNvGrpSpPr>
                <p:nvPr/>
              </p:nvGrpSpPr>
              <p:grpSpPr bwMode="auto">
                <a:xfrm>
                  <a:off x="1720468" y="4312205"/>
                  <a:ext cx="446976" cy="661155"/>
                  <a:chOff x="1816726" y="4257654"/>
                  <a:chExt cx="446976" cy="661155"/>
                </a:xfrm>
              </p:grpSpPr>
              <p:pic>
                <p:nvPicPr>
                  <p:cNvPr id="47165" name="Picture 59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933686" y="4257654"/>
                    <a:ext cx="330016" cy="55159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7166" name="Picture 60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875206" y="4312432"/>
                    <a:ext cx="330016" cy="55159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7167" name="Picture 61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816726" y="4367210"/>
                    <a:ext cx="330016" cy="55159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47164" name="TextBox 58"/>
                <p:cNvSpPr txBox="1">
                  <a:spLocks noChangeArrowheads="1"/>
                </p:cNvSpPr>
                <p:nvPr/>
              </p:nvSpPr>
              <p:spPr bwMode="auto">
                <a:xfrm>
                  <a:off x="1543044" y="4083012"/>
                  <a:ext cx="706315" cy="2766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defTabSz="981075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defTabSz="981075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defTabSz="981075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defTabSz="981075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defTabSz="981075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defTabSz="9810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defTabSz="9810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defTabSz="9810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defTabSz="9810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GB" altLang="en-US" sz="1198">
                      <a:solidFill>
                        <a:srgbClr val="000000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Objects</a:t>
                  </a:r>
                  <a:endParaRPr lang="en-US" altLang="en-US" sz="1198">
                    <a:solidFill>
                      <a:srgbClr val="0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p:grpSp>
        </p:grpSp>
      </p:grpSp>
      <p:grpSp>
        <p:nvGrpSpPr>
          <p:cNvPr id="47114" name="Group 8"/>
          <p:cNvGrpSpPr>
            <a:grpSpLocks/>
          </p:cNvGrpSpPr>
          <p:nvPr/>
        </p:nvGrpSpPr>
        <p:grpSpPr bwMode="auto">
          <a:xfrm>
            <a:off x="2299595" y="1656083"/>
            <a:ext cx="811296" cy="834567"/>
            <a:chOff x="4493878" y="1556356"/>
            <a:chExt cx="659051" cy="665701"/>
          </a:xfrm>
        </p:grpSpPr>
        <p:sp>
          <p:nvSpPr>
            <p:cNvPr id="50" name="Rectangle 49"/>
            <p:cNvSpPr/>
            <p:nvPr/>
          </p:nvSpPr>
          <p:spPr bwMode="auto">
            <a:xfrm>
              <a:off x="4646180" y="1555986"/>
              <a:ext cx="506008" cy="53400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8560" rIns="168560" anchor="ctr"/>
            <a:lstStyle/>
            <a:p>
              <a:pPr algn="ctr" defTabSz="905528">
                <a:defRPr/>
              </a:pPr>
              <a:endParaRPr lang="en-US" sz="1751" b="1" dirty="0">
                <a:solidFill>
                  <a:srgbClr val="000000"/>
                </a:solidFill>
              </a:endParaRPr>
            </a:p>
          </p:txBody>
        </p:sp>
        <p:pic>
          <p:nvPicPr>
            <p:cNvPr id="47156" name="Picture 5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3878" y="1812715"/>
              <a:ext cx="301024" cy="409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7115" name="Group 9"/>
          <p:cNvGrpSpPr>
            <a:grpSpLocks/>
          </p:cNvGrpSpPr>
          <p:nvPr/>
        </p:nvGrpSpPr>
        <p:grpSpPr bwMode="auto">
          <a:xfrm>
            <a:off x="3492610" y="1656083"/>
            <a:ext cx="811296" cy="834567"/>
            <a:chOff x="4493878" y="1556356"/>
            <a:chExt cx="659051" cy="665701"/>
          </a:xfrm>
        </p:grpSpPr>
        <p:sp>
          <p:nvSpPr>
            <p:cNvPr id="48" name="Rectangle 47"/>
            <p:cNvSpPr/>
            <p:nvPr/>
          </p:nvSpPr>
          <p:spPr bwMode="auto">
            <a:xfrm>
              <a:off x="4645898" y="1555986"/>
              <a:ext cx="507495" cy="53400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8560" rIns="168560" anchor="ctr"/>
            <a:lstStyle/>
            <a:p>
              <a:pPr algn="ctr" defTabSz="905528">
                <a:defRPr/>
              </a:pPr>
              <a:endParaRPr lang="en-US" sz="1751" b="1" dirty="0">
                <a:solidFill>
                  <a:srgbClr val="000000"/>
                </a:solidFill>
              </a:endParaRPr>
            </a:p>
          </p:txBody>
        </p:sp>
        <p:pic>
          <p:nvPicPr>
            <p:cNvPr id="47154" name="Picture 4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3878" y="1812715"/>
              <a:ext cx="301024" cy="409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7116" name="Group 10"/>
          <p:cNvGrpSpPr>
            <a:grpSpLocks/>
          </p:cNvGrpSpPr>
          <p:nvPr/>
        </p:nvGrpSpPr>
        <p:grpSpPr bwMode="auto">
          <a:xfrm>
            <a:off x="4685625" y="1656083"/>
            <a:ext cx="811296" cy="834567"/>
            <a:chOff x="4493878" y="1556356"/>
            <a:chExt cx="659051" cy="665701"/>
          </a:xfrm>
        </p:grpSpPr>
        <p:sp>
          <p:nvSpPr>
            <p:cNvPr id="46" name="Rectangle 45"/>
            <p:cNvSpPr/>
            <p:nvPr/>
          </p:nvSpPr>
          <p:spPr bwMode="auto">
            <a:xfrm>
              <a:off x="4645615" y="1555986"/>
              <a:ext cx="507496" cy="53400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8560" rIns="168560" anchor="ctr"/>
            <a:lstStyle/>
            <a:p>
              <a:pPr algn="ctr" defTabSz="905528">
                <a:defRPr/>
              </a:pPr>
              <a:endParaRPr lang="en-US" sz="1751" b="1" dirty="0">
                <a:solidFill>
                  <a:srgbClr val="000000"/>
                </a:solidFill>
              </a:endParaRPr>
            </a:p>
          </p:txBody>
        </p:sp>
        <p:pic>
          <p:nvPicPr>
            <p:cNvPr id="47152" name="Picture 4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3878" y="1812715"/>
              <a:ext cx="301024" cy="409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7117" name="TextBox 11"/>
          <p:cNvSpPr txBox="1">
            <a:spLocks noChangeArrowheads="1"/>
          </p:cNvSpPr>
          <p:nvPr/>
        </p:nvSpPr>
        <p:spPr bwMode="auto">
          <a:xfrm>
            <a:off x="2670157" y="2391015"/>
            <a:ext cx="2404032" cy="418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81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1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1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1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1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567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Server-level objects</a:t>
            </a:r>
            <a:endParaRPr lang="en-US" altLang="en-US" sz="1567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7118" name="Group 12"/>
          <p:cNvGrpSpPr>
            <a:grpSpLocks/>
          </p:cNvGrpSpPr>
          <p:nvPr/>
        </p:nvGrpSpPr>
        <p:grpSpPr bwMode="auto">
          <a:xfrm>
            <a:off x="3755700" y="3453164"/>
            <a:ext cx="2139977" cy="841703"/>
            <a:chOff x="2711747" y="2081150"/>
            <a:chExt cx="2209405" cy="853302"/>
          </a:xfrm>
        </p:grpSpPr>
        <p:grpSp>
          <p:nvGrpSpPr>
            <p:cNvPr id="47141" name="Group 35"/>
            <p:cNvGrpSpPr>
              <a:grpSpLocks/>
            </p:cNvGrpSpPr>
            <p:nvPr/>
          </p:nvGrpSpPr>
          <p:grpSpPr bwMode="auto">
            <a:xfrm>
              <a:off x="3066831" y="2081758"/>
              <a:ext cx="560820" cy="566479"/>
              <a:chOff x="4493878" y="1556356"/>
              <a:chExt cx="659051" cy="665701"/>
            </a:xfrm>
          </p:grpSpPr>
          <p:sp>
            <p:nvSpPr>
              <p:cNvPr id="44" name="Rectangle 43"/>
              <p:cNvSpPr/>
              <p:nvPr/>
            </p:nvSpPr>
            <p:spPr bwMode="auto">
              <a:xfrm>
                <a:off x="4645269" y="1556217"/>
                <a:ext cx="506799" cy="533167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68560" rIns="168560" anchor="ctr"/>
              <a:lstStyle/>
              <a:p>
                <a:pPr algn="ctr" defTabSz="905528">
                  <a:defRPr/>
                </a:pPr>
                <a:endParaRPr lang="en-US" sz="1567" b="1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47150" name="Picture 4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3878" y="1812715"/>
                <a:ext cx="301024" cy="409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7142" name="Group 36"/>
            <p:cNvGrpSpPr>
              <a:grpSpLocks/>
            </p:cNvGrpSpPr>
            <p:nvPr/>
          </p:nvGrpSpPr>
          <p:grpSpPr bwMode="auto">
            <a:xfrm>
              <a:off x="3708640" y="2081758"/>
              <a:ext cx="560820" cy="566479"/>
              <a:chOff x="4493878" y="1556356"/>
              <a:chExt cx="659051" cy="665701"/>
            </a:xfrm>
          </p:grpSpPr>
          <p:sp>
            <p:nvSpPr>
              <p:cNvPr id="42" name="Rectangle 41"/>
              <p:cNvSpPr/>
              <p:nvPr/>
            </p:nvSpPr>
            <p:spPr bwMode="auto">
              <a:xfrm>
                <a:off x="4644571" y="1556217"/>
                <a:ext cx="509022" cy="533167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68560" rIns="168560" anchor="ctr"/>
              <a:lstStyle/>
              <a:p>
                <a:pPr algn="ctr" defTabSz="905528">
                  <a:defRPr/>
                </a:pPr>
                <a:endParaRPr lang="en-US" sz="1567" b="1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47148" name="Picture 4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3878" y="1812715"/>
                <a:ext cx="301024" cy="409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7143" name="Group 37"/>
            <p:cNvGrpSpPr>
              <a:grpSpLocks/>
            </p:cNvGrpSpPr>
            <p:nvPr/>
          </p:nvGrpSpPr>
          <p:grpSpPr bwMode="auto">
            <a:xfrm>
              <a:off x="4344712" y="2081150"/>
              <a:ext cx="560820" cy="566479"/>
              <a:chOff x="4493878" y="1556356"/>
              <a:chExt cx="659051" cy="665701"/>
            </a:xfrm>
          </p:grpSpPr>
          <p:sp>
            <p:nvSpPr>
              <p:cNvPr id="40" name="Rectangle 39"/>
              <p:cNvSpPr/>
              <p:nvPr/>
            </p:nvSpPr>
            <p:spPr bwMode="auto">
              <a:xfrm>
                <a:off x="4643948" y="1556931"/>
                <a:ext cx="509022" cy="535353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68560" rIns="168560" anchor="ctr"/>
              <a:lstStyle/>
              <a:p>
                <a:pPr algn="ctr" defTabSz="905528">
                  <a:defRPr/>
                </a:pPr>
                <a:endParaRPr lang="en-US" sz="1567" b="1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47146" name="Picture 4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3878" y="1812715"/>
                <a:ext cx="301024" cy="409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7144" name="TextBox 38"/>
            <p:cNvSpPr txBox="1">
              <a:spLocks noChangeArrowheads="1"/>
            </p:cNvSpPr>
            <p:nvPr/>
          </p:nvSpPr>
          <p:spPr bwMode="auto">
            <a:xfrm>
              <a:off x="2711747" y="2582850"/>
              <a:ext cx="2209405" cy="351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9810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9810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9810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9810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9810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9810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9810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9810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9810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GB" altLang="en-US" sz="1198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Database-level objects</a:t>
              </a:r>
              <a:endParaRPr lang="en-US" altLang="en-US" sz="1198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7119" name="Group 13"/>
          <p:cNvGrpSpPr>
            <a:grpSpLocks/>
          </p:cNvGrpSpPr>
          <p:nvPr/>
        </p:nvGrpSpPr>
        <p:grpSpPr bwMode="auto">
          <a:xfrm>
            <a:off x="8609039" y="3449807"/>
            <a:ext cx="2139977" cy="841703"/>
            <a:chOff x="2711747" y="2081150"/>
            <a:chExt cx="2209405" cy="853302"/>
          </a:xfrm>
        </p:grpSpPr>
        <p:grpSp>
          <p:nvGrpSpPr>
            <p:cNvPr id="47131" name="Group 25"/>
            <p:cNvGrpSpPr>
              <a:grpSpLocks/>
            </p:cNvGrpSpPr>
            <p:nvPr/>
          </p:nvGrpSpPr>
          <p:grpSpPr bwMode="auto">
            <a:xfrm>
              <a:off x="3066831" y="2081758"/>
              <a:ext cx="560820" cy="566479"/>
              <a:chOff x="4493878" y="1556356"/>
              <a:chExt cx="659051" cy="665701"/>
            </a:xfrm>
          </p:grpSpPr>
          <p:sp>
            <p:nvSpPr>
              <p:cNvPr id="34" name="Rectangle 33"/>
              <p:cNvSpPr/>
              <p:nvPr/>
            </p:nvSpPr>
            <p:spPr bwMode="auto">
              <a:xfrm>
                <a:off x="4644995" y="1555847"/>
                <a:ext cx="504576" cy="533167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68560" rIns="168560" anchor="ctr"/>
              <a:lstStyle/>
              <a:p>
                <a:pPr algn="ctr" defTabSz="905528">
                  <a:defRPr/>
                </a:pPr>
                <a:endParaRPr lang="en-US" sz="1567" b="1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47140" name="Picture 3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3878" y="1812715"/>
                <a:ext cx="301024" cy="409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7132" name="Group 26"/>
            <p:cNvGrpSpPr>
              <a:grpSpLocks/>
            </p:cNvGrpSpPr>
            <p:nvPr/>
          </p:nvGrpSpPr>
          <p:grpSpPr bwMode="auto">
            <a:xfrm>
              <a:off x="3708640" y="2081758"/>
              <a:ext cx="560820" cy="566479"/>
              <a:chOff x="4493878" y="1556356"/>
              <a:chExt cx="659051" cy="665701"/>
            </a:xfrm>
          </p:grpSpPr>
          <p:sp>
            <p:nvSpPr>
              <p:cNvPr id="32" name="Rectangle 31"/>
              <p:cNvSpPr/>
              <p:nvPr/>
            </p:nvSpPr>
            <p:spPr bwMode="auto">
              <a:xfrm>
                <a:off x="4644298" y="1555847"/>
                <a:ext cx="509021" cy="533167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68560" rIns="168560" anchor="ctr"/>
              <a:lstStyle/>
              <a:p>
                <a:pPr algn="ctr" defTabSz="905528">
                  <a:defRPr/>
                </a:pPr>
                <a:endParaRPr lang="en-US" sz="1567" b="1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47138" name="Picture 3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3878" y="1812715"/>
                <a:ext cx="301024" cy="409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7133" name="Group 27"/>
            <p:cNvGrpSpPr>
              <a:grpSpLocks/>
            </p:cNvGrpSpPr>
            <p:nvPr/>
          </p:nvGrpSpPr>
          <p:grpSpPr bwMode="auto">
            <a:xfrm>
              <a:off x="4344712" y="2081150"/>
              <a:ext cx="560820" cy="566479"/>
              <a:chOff x="4493878" y="1556356"/>
              <a:chExt cx="659051" cy="665701"/>
            </a:xfrm>
          </p:grpSpPr>
          <p:sp>
            <p:nvSpPr>
              <p:cNvPr id="30" name="Rectangle 29"/>
              <p:cNvSpPr/>
              <p:nvPr/>
            </p:nvSpPr>
            <p:spPr bwMode="auto">
              <a:xfrm>
                <a:off x="4643674" y="1556561"/>
                <a:ext cx="509021" cy="533167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68560" rIns="168560" anchor="ctr"/>
              <a:lstStyle/>
              <a:p>
                <a:pPr algn="ctr" defTabSz="905528">
                  <a:defRPr/>
                </a:pPr>
                <a:endParaRPr lang="en-US" sz="1567" b="1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47136" name="Picture 3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3878" y="1812715"/>
                <a:ext cx="301024" cy="409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7134" name="TextBox 28"/>
            <p:cNvSpPr txBox="1">
              <a:spLocks noChangeArrowheads="1"/>
            </p:cNvSpPr>
            <p:nvPr/>
          </p:nvSpPr>
          <p:spPr bwMode="auto">
            <a:xfrm>
              <a:off x="2711747" y="2582850"/>
              <a:ext cx="2209405" cy="351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9810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9810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9810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9810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9810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9810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9810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9810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9810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GB" altLang="en-US" sz="1198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Database-level objects</a:t>
              </a:r>
              <a:endParaRPr lang="en-US" altLang="en-US" sz="1198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47120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9" y="1872513"/>
            <a:ext cx="370563" cy="51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1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109" y="3319111"/>
            <a:ext cx="370563" cy="51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2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615" y="3309737"/>
            <a:ext cx="370563" cy="51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3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519" y="5541661"/>
            <a:ext cx="248107" cy="34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4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802" y="5559095"/>
            <a:ext cx="248107" cy="34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5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36" y="5548789"/>
            <a:ext cx="248107" cy="34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6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895" y="5548789"/>
            <a:ext cx="248107" cy="34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7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732" y="5742941"/>
            <a:ext cx="281167" cy="38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8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460" y="5742941"/>
            <a:ext cx="281167" cy="38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9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063" y="5742941"/>
            <a:ext cx="281167" cy="38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30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018" y="5713458"/>
            <a:ext cx="281167" cy="38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9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769" y="1221440"/>
            <a:ext cx="4888539" cy="15378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3955581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346710" y="210296"/>
            <a:ext cx="109728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Four Part Name</a:t>
            </a:r>
          </a:p>
        </p:txBody>
      </p:sp>
      <p:pic>
        <p:nvPicPr>
          <p:cNvPr id="4813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018" y="1030556"/>
            <a:ext cx="9621922" cy="273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6029" y="3693524"/>
            <a:ext cx="5914162" cy="286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257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69239" y="18583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457112" rtl="0" eaLnBrk="1" fontAlgn="auto" latinLnBrk="0" hangingPunct="1">
              <a:lnSpc>
                <a:spcPts val="3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0" i="0" u="none" strike="noStrike" kern="1200" cap="none" spc="0" normalizeH="0" baseline="0">
                <a:ln>
                  <a:noFill/>
                </a:ln>
                <a:solidFill>
                  <a:srgbClr val="424CA0"/>
                </a:solidFill>
                <a:effectLst/>
                <a:uLnTx/>
                <a:uFillTx/>
                <a:latin typeface="+mj-lt"/>
                <a:ea typeface="+mj-ea"/>
                <a:cs typeface="Segoe UI Light"/>
              </a:defRPr>
            </a:lvl1pPr>
          </a:lstStyle>
          <a:p>
            <a:r>
              <a:rPr lang="en-US" altLang="en-US" dirty="0">
                <a:solidFill>
                  <a:schemeClr val="tx1"/>
                </a:solidFill>
              </a:rPr>
              <a:t>Creating a Synonym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632" y="1545806"/>
            <a:ext cx="9330287" cy="369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00504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90" y="3100252"/>
            <a:ext cx="7910174" cy="3310516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55507" y="125836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457112" rtl="0" eaLnBrk="1" fontAlgn="auto" latinLnBrk="0" hangingPunct="1">
              <a:lnSpc>
                <a:spcPts val="3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0" i="0" u="none" strike="noStrike" kern="1200" cap="none" spc="0" normalizeH="0" baseline="0">
                <a:ln>
                  <a:noFill/>
                </a:ln>
                <a:solidFill>
                  <a:srgbClr val="424CA0"/>
                </a:solidFill>
                <a:effectLst/>
                <a:uLnTx/>
                <a:uFillTx/>
                <a:latin typeface="+mj-lt"/>
                <a:ea typeface="+mj-ea"/>
                <a:cs typeface="Segoe UI Light"/>
              </a:defRPr>
            </a:lvl1pPr>
          </a:lstStyle>
          <a:p>
            <a:r>
              <a:rPr lang="en-US" altLang="en-US" dirty="0">
                <a:solidFill>
                  <a:schemeClr val="tx1"/>
                </a:solidFill>
              </a:rPr>
              <a:t>Aggregate Functions and Group By Examples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87977" y="2969623"/>
            <a:ext cx="103283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977" y="1018359"/>
            <a:ext cx="7620000" cy="17335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511804" y="2190039"/>
            <a:ext cx="3504539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Aggregate Functions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11803" y="4583325"/>
            <a:ext cx="3504539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Group By and Having</a:t>
            </a:r>
          </a:p>
        </p:txBody>
      </p:sp>
    </p:spTree>
    <p:extLst>
      <p:ext uri="{BB962C8B-B14F-4D97-AF65-F5344CB8AC3E}">
        <p14:creationId xmlns:p14="http://schemas.microsoft.com/office/powerpoint/2010/main" val="105684438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520" y="3790162"/>
            <a:ext cx="8401050" cy="26384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816" y="1022454"/>
            <a:ext cx="4690970" cy="258429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55507" y="125836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457112" rtl="0" eaLnBrk="1" fontAlgn="auto" latinLnBrk="0" hangingPunct="1">
              <a:lnSpc>
                <a:spcPts val="3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0" i="0" u="none" strike="noStrike" kern="1200" cap="none" spc="0" normalizeH="0" baseline="0">
                <a:ln>
                  <a:noFill/>
                </a:ln>
                <a:solidFill>
                  <a:srgbClr val="424CA0"/>
                </a:solidFill>
                <a:effectLst/>
                <a:uLnTx/>
                <a:uFillTx/>
                <a:latin typeface="+mj-lt"/>
                <a:ea typeface="+mj-ea"/>
                <a:cs typeface="Segoe UI Light"/>
              </a:defRPr>
            </a:lvl1pPr>
          </a:lstStyle>
          <a:p>
            <a:r>
              <a:rPr lang="en-US" altLang="en-US" dirty="0">
                <a:solidFill>
                  <a:schemeClr val="tx1"/>
                </a:solidFill>
              </a:rPr>
              <a:t>Using Aggregate Functions with NULL values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7894333" y="2609880"/>
            <a:ext cx="1711221" cy="2521324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5328" y="2019328"/>
            <a:ext cx="6353175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72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970" y="4066903"/>
            <a:ext cx="9642317" cy="1797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330925" y="993775"/>
            <a:ext cx="11321143" cy="487068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dirty="0"/>
              <a:t> </a:t>
            </a:r>
            <a:r>
              <a:rPr lang="en-US" altLang="en-US" b="1" dirty="0"/>
              <a:t>UNION</a:t>
            </a:r>
            <a:r>
              <a:rPr lang="en-US" altLang="en-US" dirty="0"/>
              <a:t> returns results from both sets without duplicates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dirty="0"/>
              <a:t> </a:t>
            </a:r>
            <a:r>
              <a:rPr lang="en-US" altLang="en-US" b="1" dirty="0"/>
              <a:t>UNION ALL </a:t>
            </a:r>
            <a:r>
              <a:rPr lang="en-US" altLang="en-US" dirty="0"/>
              <a:t>returns results from both sets with duplicates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dirty="0"/>
              <a:t> </a:t>
            </a:r>
            <a:r>
              <a:rPr lang="en-US" altLang="en-US" b="1" dirty="0"/>
              <a:t>INTERSECT </a:t>
            </a:r>
            <a:r>
              <a:rPr lang="en-US" altLang="en-US" dirty="0"/>
              <a:t>only returns results that appear in both sets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b="1" dirty="0"/>
              <a:t> EXCEPT </a:t>
            </a:r>
            <a:r>
              <a:rPr lang="en-US" altLang="en-US" dirty="0"/>
              <a:t>returns rows from first set unless it is in second set</a:t>
            </a:r>
            <a:r>
              <a:rPr lang="en-US" altLang="en-US" b="1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5507" y="125836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457112" rtl="0" eaLnBrk="1" fontAlgn="auto" latinLnBrk="0" hangingPunct="1">
              <a:lnSpc>
                <a:spcPts val="3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0" i="0" u="none" strike="noStrike" kern="1200" cap="none" spc="0" normalizeH="0" baseline="0">
                <a:ln>
                  <a:noFill/>
                </a:ln>
                <a:solidFill>
                  <a:srgbClr val="424CA0"/>
                </a:solidFill>
                <a:effectLst/>
                <a:uLnTx/>
                <a:uFillTx/>
                <a:latin typeface="+mj-lt"/>
                <a:ea typeface="+mj-ea"/>
                <a:cs typeface="Segoe UI Light"/>
              </a:defRPr>
            </a:lvl1pPr>
          </a:lstStyle>
          <a:p>
            <a:r>
              <a:rPr lang="en-US" altLang="en-US" dirty="0">
                <a:solidFill>
                  <a:schemeClr val="tx1"/>
                </a:solidFill>
              </a:rPr>
              <a:t>SET Operators</a:t>
            </a:r>
          </a:p>
        </p:txBody>
      </p:sp>
    </p:spTree>
    <p:extLst>
      <p:ext uri="{BB962C8B-B14F-4D97-AF65-F5344CB8AC3E}">
        <p14:creationId xmlns:p14="http://schemas.microsoft.com/office/powerpoint/2010/main" val="221527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ChangeArrowheads="1"/>
          </p:cNvSpPr>
          <p:nvPr/>
        </p:nvSpPr>
        <p:spPr bwMode="auto">
          <a:xfrm>
            <a:off x="3438611" y="471227"/>
            <a:ext cx="2059675" cy="51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603" tIns="44016" rIns="89603" bIns="44016">
            <a:spAutoFit/>
          </a:bodyPr>
          <a:lstStyle>
            <a:lvl1pPr defTabSz="981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1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1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1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1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Customers</a:t>
            </a:r>
          </a:p>
        </p:txBody>
      </p:sp>
      <p:sp>
        <p:nvSpPr>
          <p:cNvPr id="59401" name="Rectangle 10"/>
          <p:cNvSpPr>
            <a:spLocks noChangeArrowheads="1"/>
          </p:cNvSpPr>
          <p:nvPr/>
        </p:nvSpPr>
        <p:spPr bwMode="auto">
          <a:xfrm>
            <a:off x="6911802" y="493609"/>
            <a:ext cx="1359164" cy="51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603" tIns="44016" rIns="89603" bIns="44016">
            <a:spAutoFit/>
          </a:bodyPr>
          <a:lstStyle>
            <a:lvl1pPr defTabSz="981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1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1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1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1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Orders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819657" y="996696"/>
            <a:ext cx="8577072" cy="5758533"/>
            <a:chOff x="2455817" y="1569275"/>
            <a:chExt cx="7393577" cy="4719610"/>
          </a:xfrm>
        </p:grpSpPr>
        <p:sp>
          <p:nvSpPr>
            <p:cNvPr id="59394" name="Freeform 5"/>
            <p:cNvSpPr>
              <a:spLocks/>
            </p:cNvSpPr>
            <p:nvPr/>
          </p:nvSpPr>
          <p:spPr bwMode="auto">
            <a:xfrm>
              <a:off x="5626856" y="2129161"/>
              <a:ext cx="934163" cy="2475878"/>
            </a:xfrm>
            <a:custGeom>
              <a:avLst/>
              <a:gdLst>
                <a:gd name="T0" fmla="*/ 2147483646 w 337"/>
                <a:gd name="T1" fmla="*/ 0 h 838"/>
                <a:gd name="T2" fmla="*/ 2147483646 w 337"/>
                <a:gd name="T3" fmla="*/ 2147483646 h 838"/>
                <a:gd name="T4" fmla="*/ 2147483646 w 337"/>
                <a:gd name="T5" fmla="*/ 2147483646 h 838"/>
                <a:gd name="T6" fmla="*/ 2147483646 w 337"/>
                <a:gd name="T7" fmla="*/ 2147483646 h 838"/>
                <a:gd name="T8" fmla="*/ 2147483646 w 337"/>
                <a:gd name="T9" fmla="*/ 2147483646 h 838"/>
                <a:gd name="T10" fmla="*/ 2147483646 w 337"/>
                <a:gd name="T11" fmla="*/ 2147483646 h 838"/>
                <a:gd name="T12" fmla="*/ 2147483646 w 337"/>
                <a:gd name="T13" fmla="*/ 2147483646 h 838"/>
                <a:gd name="T14" fmla="*/ 2147483646 w 337"/>
                <a:gd name="T15" fmla="*/ 2147483646 h 838"/>
                <a:gd name="T16" fmla="*/ 2147483646 w 337"/>
                <a:gd name="T17" fmla="*/ 2147483646 h 838"/>
                <a:gd name="T18" fmla="*/ 2147483646 w 337"/>
                <a:gd name="T19" fmla="*/ 2147483646 h 838"/>
                <a:gd name="T20" fmla="*/ 2147483646 w 337"/>
                <a:gd name="T21" fmla="*/ 2147483646 h 838"/>
                <a:gd name="T22" fmla="*/ 2147483646 w 337"/>
                <a:gd name="T23" fmla="*/ 2147483646 h 838"/>
                <a:gd name="T24" fmla="*/ 2147483646 w 337"/>
                <a:gd name="T25" fmla="*/ 2147483646 h 838"/>
                <a:gd name="T26" fmla="*/ 2147483646 w 337"/>
                <a:gd name="T27" fmla="*/ 2147483646 h 838"/>
                <a:gd name="T28" fmla="*/ 2147483646 w 337"/>
                <a:gd name="T29" fmla="*/ 2147483646 h 838"/>
                <a:gd name="T30" fmla="*/ 2147483646 w 337"/>
                <a:gd name="T31" fmla="*/ 2147483646 h 838"/>
                <a:gd name="T32" fmla="*/ 2147483646 w 337"/>
                <a:gd name="T33" fmla="*/ 2147483646 h 838"/>
                <a:gd name="T34" fmla="*/ 2147483646 w 337"/>
                <a:gd name="T35" fmla="*/ 2147483646 h 838"/>
                <a:gd name="T36" fmla="*/ 2147483646 w 337"/>
                <a:gd name="T37" fmla="*/ 2147483646 h 838"/>
                <a:gd name="T38" fmla="*/ 2147483646 w 337"/>
                <a:gd name="T39" fmla="*/ 2147483646 h 838"/>
                <a:gd name="T40" fmla="*/ 2147483646 w 337"/>
                <a:gd name="T41" fmla="*/ 2147483646 h 838"/>
                <a:gd name="T42" fmla="*/ 2147483646 w 337"/>
                <a:gd name="T43" fmla="*/ 2147483646 h 838"/>
                <a:gd name="T44" fmla="*/ 2147483646 w 337"/>
                <a:gd name="T45" fmla="*/ 2147483646 h 838"/>
                <a:gd name="T46" fmla="*/ 2147483646 w 337"/>
                <a:gd name="T47" fmla="*/ 2147483646 h 838"/>
                <a:gd name="T48" fmla="*/ 2147483646 w 337"/>
                <a:gd name="T49" fmla="*/ 2147483646 h 838"/>
                <a:gd name="T50" fmla="*/ 2147483646 w 337"/>
                <a:gd name="T51" fmla="*/ 2147483646 h 838"/>
                <a:gd name="T52" fmla="*/ 2147483646 w 337"/>
                <a:gd name="T53" fmla="*/ 2147483646 h 838"/>
                <a:gd name="T54" fmla="*/ 2147483646 w 337"/>
                <a:gd name="T55" fmla="*/ 2147483646 h 838"/>
                <a:gd name="T56" fmla="*/ 0 w 337"/>
                <a:gd name="T57" fmla="*/ 2147483646 h 838"/>
                <a:gd name="T58" fmla="*/ 2147483646 w 337"/>
                <a:gd name="T59" fmla="*/ 2147483646 h 838"/>
                <a:gd name="T60" fmla="*/ 2147483646 w 337"/>
                <a:gd name="T61" fmla="*/ 2147483646 h 838"/>
                <a:gd name="T62" fmla="*/ 2147483646 w 337"/>
                <a:gd name="T63" fmla="*/ 2147483646 h 838"/>
                <a:gd name="T64" fmla="*/ 2147483646 w 337"/>
                <a:gd name="T65" fmla="*/ 2147483646 h 838"/>
                <a:gd name="T66" fmla="*/ 2147483646 w 337"/>
                <a:gd name="T67" fmla="*/ 2147483646 h 838"/>
                <a:gd name="T68" fmla="*/ 2147483646 w 337"/>
                <a:gd name="T69" fmla="*/ 2147483646 h 838"/>
                <a:gd name="T70" fmla="*/ 2147483646 w 337"/>
                <a:gd name="T71" fmla="*/ 2147483646 h 838"/>
                <a:gd name="T72" fmla="*/ 2147483646 w 337"/>
                <a:gd name="T73" fmla="*/ 2147483646 h 838"/>
                <a:gd name="T74" fmla="*/ 2147483646 w 337"/>
                <a:gd name="T75" fmla="*/ 2147483646 h 838"/>
                <a:gd name="T76" fmla="*/ 2147483646 w 337"/>
                <a:gd name="T77" fmla="*/ 2147483646 h 838"/>
                <a:gd name="T78" fmla="*/ 2147483646 w 337"/>
                <a:gd name="T79" fmla="*/ 2147483646 h 838"/>
                <a:gd name="T80" fmla="*/ 2147483646 w 337"/>
                <a:gd name="T81" fmla="*/ 2147483646 h 838"/>
                <a:gd name="T82" fmla="*/ 2147483646 w 337"/>
                <a:gd name="T83" fmla="*/ 0 h 83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37"/>
                <a:gd name="T127" fmla="*/ 0 h 838"/>
                <a:gd name="T128" fmla="*/ 337 w 337"/>
                <a:gd name="T129" fmla="*/ 838 h 83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37" h="838">
                  <a:moveTo>
                    <a:pt x="168" y="0"/>
                  </a:moveTo>
                  <a:lnTo>
                    <a:pt x="201" y="36"/>
                  </a:lnTo>
                  <a:lnTo>
                    <a:pt x="225" y="72"/>
                  </a:lnTo>
                  <a:lnTo>
                    <a:pt x="258" y="120"/>
                  </a:lnTo>
                  <a:lnTo>
                    <a:pt x="279" y="168"/>
                  </a:lnTo>
                  <a:lnTo>
                    <a:pt x="303" y="225"/>
                  </a:lnTo>
                  <a:lnTo>
                    <a:pt x="318" y="282"/>
                  </a:lnTo>
                  <a:lnTo>
                    <a:pt x="330" y="330"/>
                  </a:lnTo>
                  <a:lnTo>
                    <a:pt x="333" y="402"/>
                  </a:lnTo>
                  <a:lnTo>
                    <a:pt x="336" y="456"/>
                  </a:lnTo>
                  <a:lnTo>
                    <a:pt x="327" y="513"/>
                  </a:lnTo>
                  <a:lnTo>
                    <a:pt x="318" y="570"/>
                  </a:lnTo>
                  <a:lnTo>
                    <a:pt x="291" y="657"/>
                  </a:lnTo>
                  <a:lnTo>
                    <a:pt x="264" y="708"/>
                  </a:lnTo>
                  <a:lnTo>
                    <a:pt x="228" y="762"/>
                  </a:lnTo>
                  <a:lnTo>
                    <a:pt x="213" y="789"/>
                  </a:lnTo>
                  <a:lnTo>
                    <a:pt x="189" y="822"/>
                  </a:lnTo>
                  <a:lnTo>
                    <a:pt x="171" y="837"/>
                  </a:lnTo>
                  <a:lnTo>
                    <a:pt x="147" y="816"/>
                  </a:lnTo>
                  <a:lnTo>
                    <a:pt x="123" y="789"/>
                  </a:lnTo>
                  <a:lnTo>
                    <a:pt x="99" y="750"/>
                  </a:lnTo>
                  <a:lnTo>
                    <a:pt x="81" y="720"/>
                  </a:lnTo>
                  <a:lnTo>
                    <a:pt x="63" y="687"/>
                  </a:lnTo>
                  <a:lnTo>
                    <a:pt x="42" y="642"/>
                  </a:lnTo>
                  <a:lnTo>
                    <a:pt x="33" y="612"/>
                  </a:lnTo>
                  <a:lnTo>
                    <a:pt x="24" y="576"/>
                  </a:lnTo>
                  <a:lnTo>
                    <a:pt x="12" y="537"/>
                  </a:lnTo>
                  <a:lnTo>
                    <a:pt x="6" y="471"/>
                  </a:lnTo>
                  <a:lnTo>
                    <a:pt x="0" y="432"/>
                  </a:lnTo>
                  <a:lnTo>
                    <a:pt x="3" y="405"/>
                  </a:lnTo>
                  <a:lnTo>
                    <a:pt x="3" y="363"/>
                  </a:lnTo>
                  <a:lnTo>
                    <a:pt x="9" y="333"/>
                  </a:lnTo>
                  <a:lnTo>
                    <a:pt x="18" y="282"/>
                  </a:lnTo>
                  <a:lnTo>
                    <a:pt x="27" y="243"/>
                  </a:lnTo>
                  <a:lnTo>
                    <a:pt x="42" y="201"/>
                  </a:lnTo>
                  <a:lnTo>
                    <a:pt x="54" y="171"/>
                  </a:lnTo>
                  <a:lnTo>
                    <a:pt x="72" y="138"/>
                  </a:lnTo>
                  <a:lnTo>
                    <a:pt x="84" y="108"/>
                  </a:lnTo>
                  <a:lnTo>
                    <a:pt x="102" y="87"/>
                  </a:lnTo>
                  <a:lnTo>
                    <a:pt x="117" y="57"/>
                  </a:lnTo>
                  <a:lnTo>
                    <a:pt x="141" y="30"/>
                  </a:lnTo>
                  <a:lnTo>
                    <a:pt x="168" y="0"/>
                  </a:lnTo>
                </a:path>
              </a:pathLst>
            </a:custGeom>
            <a:solidFill>
              <a:schemeClr val="accent4">
                <a:lumMod val="75000"/>
              </a:schemeClr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84268" tIns="42135" rIns="84268" bIns="42135"/>
            <a:lstStyle/>
            <a:p>
              <a:endParaRPr lang="en-US" sz="1659"/>
            </a:p>
          </p:txBody>
        </p:sp>
        <p:sp>
          <p:nvSpPr>
            <p:cNvPr id="59396" name="Oval 3"/>
            <p:cNvSpPr>
              <a:spLocks noChangeArrowheads="1"/>
            </p:cNvSpPr>
            <p:nvPr/>
          </p:nvSpPr>
          <p:spPr bwMode="auto">
            <a:xfrm>
              <a:off x="2994352" y="1569275"/>
              <a:ext cx="3566668" cy="3590023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4268" tIns="42135" rIns="84268" bIns="42135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212"/>
            </a:p>
          </p:txBody>
        </p:sp>
        <p:sp>
          <p:nvSpPr>
            <p:cNvPr id="59397" name="Oval 4"/>
            <p:cNvSpPr>
              <a:spLocks noChangeArrowheads="1"/>
            </p:cNvSpPr>
            <p:nvPr/>
          </p:nvSpPr>
          <p:spPr bwMode="auto">
            <a:xfrm>
              <a:off x="5617831" y="1569275"/>
              <a:ext cx="3566668" cy="3590023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4268" tIns="42135" rIns="84268" bIns="42135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212"/>
            </a:p>
          </p:txBody>
        </p:sp>
        <p:sp>
          <p:nvSpPr>
            <p:cNvPr id="59402" name="Rectangle 11"/>
            <p:cNvSpPr>
              <a:spLocks noChangeArrowheads="1"/>
            </p:cNvSpPr>
            <p:nvPr/>
          </p:nvSpPr>
          <p:spPr bwMode="auto">
            <a:xfrm>
              <a:off x="4170705" y="2787753"/>
              <a:ext cx="1028165" cy="832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9603" tIns="44016" rIns="89603" bIns="44016">
              <a:spAutoFit/>
            </a:bodyPr>
            <a:lstStyle>
              <a:lvl1pPr defTabSz="9810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9810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9810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9810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9810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9810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9810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9810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9810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8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Parent </a:t>
              </a:r>
            </a:p>
            <a:p>
              <a:pPr algn="ctr"/>
              <a:r>
                <a:rPr lang="en-US" altLang="en-US" sz="28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Table</a:t>
              </a:r>
            </a:p>
          </p:txBody>
        </p:sp>
        <p:sp>
          <p:nvSpPr>
            <p:cNvPr id="59403" name="Rectangle 12"/>
            <p:cNvSpPr>
              <a:spLocks noChangeArrowheads="1"/>
            </p:cNvSpPr>
            <p:nvPr/>
          </p:nvSpPr>
          <p:spPr bwMode="auto">
            <a:xfrm>
              <a:off x="7252438" y="2787753"/>
              <a:ext cx="803612" cy="832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9603" tIns="44016" rIns="89603" bIns="44016">
              <a:spAutoFit/>
            </a:bodyPr>
            <a:lstStyle>
              <a:lvl1pPr defTabSz="9810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9810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9810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9810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9810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9810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9810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9810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9810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8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Child</a:t>
              </a:r>
            </a:p>
            <a:p>
              <a:pPr algn="ctr"/>
              <a:r>
                <a:rPr lang="en-US" altLang="en-US" sz="28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Table</a:t>
              </a:r>
            </a:p>
          </p:txBody>
        </p:sp>
        <p:sp>
          <p:nvSpPr>
            <p:cNvPr id="59404" name="Rectangle 13"/>
            <p:cNvSpPr>
              <a:spLocks noChangeArrowheads="1"/>
            </p:cNvSpPr>
            <p:nvPr/>
          </p:nvSpPr>
          <p:spPr bwMode="auto">
            <a:xfrm>
              <a:off x="2455817" y="5453308"/>
              <a:ext cx="1848770" cy="835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9603" tIns="44016" rIns="89603" bIns="44016">
              <a:spAutoFit/>
            </a:bodyPr>
            <a:lstStyle>
              <a:lvl1pPr defTabSz="9810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9810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9810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9810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9810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9810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9810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9810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9810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936" b="1">
                  <a:solidFill>
                    <a:srgbClr val="000000"/>
                  </a:solidFill>
                  <a:latin typeface="Arial" panose="020B0604020202020204" pitchFamily="34" charset="0"/>
                </a:rPr>
                <a:t>Left Outer</a:t>
              </a:r>
            </a:p>
            <a:p>
              <a:pPr algn="ctr"/>
              <a:r>
                <a:rPr lang="en-US" altLang="en-US" sz="1567">
                  <a:solidFill>
                    <a:srgbClr val="000000"/>
                  </a:solidFill>
                  <a:latin typeface="Arial" panose="020B0604020202020204" pitchFamily="34" charset="0"/>
                </a:rPr>
                <a:t>All </a:t>
              </a:r>
              <a:r>
                <a:rPr lang="en-US" altLang="en-US" sz="1567" b="1">
                  <a:solidFill>
                    <a:srgbClr val="000000"/>
                  </a:solidFill>
                  <a:latin typeface="Arial" panose="020B0604020202020204" pitchFamily="34" charset="0"/>
                </a:rPr>
                <a:t>Customers</a:t>
              </a:r>
              <a:endParaRPr lang="en-US" altLang="en-US" sz="1567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 algn="ctr"/>
              <a:r>
                <a:rPr lang="en-US" altLang="en-US" sz="1567">
                  <a:solidFill>
                    <a:srgbClr val="000000"/>
                  </a:solidFill>
                  <a:latin typeface="Arial" panose="020B0604020202020204" pitchFamily="34" charset="0"/>
                </a:rPr>
                <a:t>&amp; related </a:t>
              </a:r>
              <a:r>
                <a:rPr lang="en-US" altLang="en-US" sz="1567" b="1">
                  <a:solidFill>
                    <a:srgbClr val="000000"/>
                  </a:solidFill>
                  <a:latin typeface="Arial" panose="020B0604020202020204" pitchFamily="34" charset="0"/>
                </a:rPr>
                <a:t>Orders</a:t>
              </a:r>
              <a:endParaRPr lang="en-US" altLang="en-US" sz="1936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9405" name="Rectangle 14"/>
            <p:cNvSpPr>
              <a:spLocks noChangeArrowheads="1"/>
            </p:cNvSpPr>
            <p:nvPr/>
          </p:nvSpPr>
          <p:spPr bwMode="auto">
            <a:xfrm>
              <a:off x="4998064" y="5453308"/>
              <a:ext cx="1847266" cy="835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9603" tIns="44016" rIns="89603" bIns="44016">
              <a:spAutoFit/>
            </a:bodyPr>
            <a:lstStyle>
              <a:lvl1pPr defTabSz="9810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9810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9810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9810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9810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9810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9810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9810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9810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936" b="1">
                  <a:solidFill>
                    <a:srgbClr val="000000"/>
                  </a:solidFill>
                  <a:latin typeface="Arial" panose="020B0604020202020204" pitchFamily="34" charset="0"/>
                </a:rPr>
                <a:t>Inner</a:t>
              </a:r>
            </a:p>
            <a:p>
              <a:pPr algn="ctr"/>
              <a:r>
                <a:rPr lang="en-US" altLang="en-US" sz="1567" b="1">
                  <a:solidFill>
                    <a:srgbClr val="000000"/>
                  </a:solidFill>
                  <a:latin typeface="Arial" panose="020B0604020202020204" pitchFamily="34" charset="0"/>
                </a:rPr>
                <a:t>Customers </a:t>
              </a:r>
              <a:r>
                <a:rPr lang="en-US" altLang="en-US" sz="1567">
                  <a:solidFill>
                    <a:srgbClr val="000000"/>
                  </a:solidFill>
                  <a:latin typeface="Arial" panose="020B0604020202020204" pitchFamily="34" charset="0"/>
                </a:rPr>
                <a:t>who placed </a:t>
              </a:r>
              <a:r>
                <a:rPr lang="en-US" altLang="en-US" sz="1567" b="1">
                  <a:solidFill>
                    <a:srgbClr val="000000"/>
                  </a:solidFill>
                  <a:latin typeface="Arial" panose="020B0604020202020204" pitchFamily="34" charset="0"/>
                </a:rPr>
                <a:t>Orders</a:t>
              </a:r>
              <a:endParaRPr lang="en-US" altLang="en-US" sz="1936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9406" name="Rectangle 15"/>
            <p:cNvSpPr>
              <a:spLocks noChangeArrowheads="1"/>
            </p:cNvSpPr>
            <p:nvPr/>
          </p:nvSpPr>
          <p:spPr bwMode="auto">
            <a:xfrm>
              <a:off x="7615525" y="5453308"/>
              <a:ext cx="2233869" cy="835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9603" tIns="44016" rIns="89603" bIns="44016">
              <a:spAutoFit/>
            </a:bodyPr>
            <a:lstStyle>
              <a:lvl1pPr defTabSz="9810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9810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9810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9810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9810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9810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9810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9810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9810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936" b="1">
                  <a:solidFill>
                    <a:srgbClr val="000000"/>
                  </a:solidFill>
                  <a:latin typeface="Arial" panose="020B0604020202020204" pitchFamily="34" charset="0"/>
                </a:rPr>
                <a:t>Right Outer</a:t>
              </a:r>
            </a:p>
            <a:p>
              <a:pPr algn="ctr"/>
              <a:r>
                <a:rPr lang="en-US" altLang="en-US" sz="1567">
                  <a:solidFill>
                    <a:srgbClr val="000000"/>
                  </a:solidFill>
                  <a:latin typeface="Arial" panose="020B0604020202020204" pitchFamily="34" charset="0"/>
                </a:rPr>
                <a:t>All </a:t>
              </a:r>
              <a:r>
                <a:rPr lang="en-US" altLang="en-US" sz="1567" b="1">
                  <a:solidFill>
                    <a:srgbClr val="000000"/>
                  </a:solidFill>
                  <a:latin typeface="Arial" panose="020B0604020202020204" pitchFamily="34" charset="0"/>
                </a:rPr>
                <a:t>Orders</a:t>
              </a:r>
              <a:endParaRPr lang="en-US" altLang="en-US" sz="1567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 algn="ctr"/>
              <a:r>
                <a:rPr lang="en-US" altLang="en-US" sz="1567">
                  <a:solidFill>
                    <a:srgbClr val="000000"/>
                  </a:solidFill>
                  <a:latin typeface="Arial" panose="020B0604020202020204" pitchFamily="34" charset="0"/>
                </a:rPr>
                <a:t>&amp; related </a:t>
              </a:r>
              <a:r>
                <a:rPr lang="en-US" altLang="en-US" sz="1567" b="1">
                  <a:solidFill>
                    <a:srgbClr val="000000"/>
                  </a:solidFill>
                  <a:latin typeface="Arial" panose="020B0604020202020204" pitchFamily="34" charset="0"/>
                </a:rPr>
                <a:t>Customers</a:t>
              </a:r>
              <a:endParaRPr lang="en-US" altLang="en-US" sz="1936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9407" name="Line 16"/>
            <p:cNvSpPr>
              <a:spLocks noChangeShapeType="1"/>
            </p:cNvSpPr>
            <p:nvPr/>
          </p:nvSpPr>
          <p:spPr bwMode="auto">
            <a:xfrm flipV="1">
              <a:off x="3149293" y="3768023"/>
              <a:ext cx="1021412" cy="1685285"/>
            </a:xfrm>
            <a:prstGeom prst="line">
              <a:avLst/>
            </a:prstGeom>
            <a:solidFill>
              <a:schemeClr val="accent4">
                <a:lumMod val="75000"/>
              </a:schemeClr>
            </a:solidFill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  <p:txBody>
            <a:bodyPr wrap="none" lIns="84268" tIns="42135" rIns="84268" bIns="42135" anchor="ctr"/>
            <a:lstStyle/>
            <a:p>
              <a:endParaRPr lang="en-US" sz="1659"/>
            </a:p>
          </p:txBody>
        </p:sp>
        <p:sp>
          <p:nvSpPr>
            <p:cNvPr id="59408" name="Line 17"/>
            <p:cNvSpPr>
              <a:spLocks noChangeShapeType="1"/>
            </p:cNvSpPr>
            <p:nvPr/>
          </p:nvSpPr>
          <p:spPr bwMode="auto">
            <a:xfrm flipV="1">
              <a:off x="3149295" y="3914325"/>
              <a:ext cx="2618965" cy="1538984"/>
            </a:xfrm>
            <a:prstGeom prst="line">
              <a:avLst/>
            </a:prstGeom>
            <a:solidFill>
              <a:schemeClr val="accent4">
                <a:lumMod val="75000"/>
              </a:schemeClr>
            </a:solidFill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  <p:txBody>
            <a:bodyPr wrap="none" lIns="84268" tIns="42135" rIns="84268" bIns="42135" anchor="ctr"/>
            <a:lstStyle/>
            <a:p>
              <a:endParaRPr lang="en-US" sz="1659"/>
            </a:p>
          </p:txBody>
        </p:sp>
        <p:sp>
          <p:nvSpPr>
            <p:cNvPr id="59409" name="Line 18"/>
            <p:cNvSpPr>
              <a:spLocks noChangeShapeType="1"/>
            </p:cNvSpPr>
            <p:nvPr/>
          </p:nvSpPr>
          <p:spPr bwMode="auto">
            <a:xfrm flipV="1">
              <a:off x="5921697" y="4206929"/>
              <a:ext cx="153437" cy="1319531"/>
            </a:xfrm>
            <a:prstGeom prst="line">
              <a:avLst/>
            </a:prstGeom>
            <a:solidFill>
              <a:schemeClr val="accent4">
                <a:lumMod val="75000"/>
              </a:schemeClr>
            </a:solidFill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  <p:txBody>
            <a:bodyPr wrap="none" lIns="84268" tIns="42135" rIns="84268" bIns="42135" anchor="ctr"/>
            <a:lstStyle/>
            <a:p>
              <a:endParaRPr lang="en-US" sz="1659"/>
            </a:p>
          </p:txBody>
        </p:sp>
        <p:sp>
          <p:nvSpPr>
            <p:cNvPr id="59410" name="Line 19"/>
            <p:cNvSpPr>
              <a:spLocks noChangeShapeType="1"/>
            </p:cNvSpPr>
            <p:nvPr/>
          </p:nvSpPr>
          <p:spPr bwMode="auto">
            <a:xfrm flipH="1" flipV="1">
              <a:off x="6383514" y="3841174"/>
              <a:ext cx="1772052" cy="1685285"/>
            </a:xfrm>
            <a:prstGeom prst="line">
              <a:avLst/>
            </a:prstGeom>
            <a:solidFill>
              <a:schemeClr val="accent4">
                <a:lumMod val="75000"/>
              </a:schemeClr>
            </a:solidFill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  <p:txBody>
            <a:bodyPr wrap="none" lIns="84268" tIns="42135" rIns="84268" bIns="42135" anchor="ctr"/>
            <a:lstStyle/>
            <a:p>
              <a:endParaRPr lang="en-US" sz="1659"/>
            </a:p>
          </p:txBody>
        </p:sp>
        <p:sp>
          <p:nvSpPr>
            <p:cNvPr id="59411" name="Line 20"/>
            <p:cNvSpPr>
              <a:spLocks noChangeShapeType="1"/>
            </p:cNvSpPr>
            <p:nvPr/>
          </p:nvSpPr>
          <p:spPr bwMode="auto">
            <a:xfrm flipV="1">
              <a:off x="8155565" y="3914325"/>
              <a:ext cx="0" cy="1612135"/>
            </a:xfrm>
            <a:prstGeom prst="line">
              <a:avLst/>
            </a:prstGeom>
            <a:solidFill>
              <a:schemeClr val="accent4">
                <a:lumMod val="75000"/>
              </a:schemeClr>
            </a:solidFill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  <p:txBody>
            <a:bodyPr wrap="none" lIns="84268" tIns="42135" rIns="84268" bIns="42135" anchor="ctr"/>
            <a:lstStyle/>
            <a:p>
              <a:endParaRPr lang="en-US" sz="1659"/>
            </a:p>
          </p:txBody>
        </p:sp>
      </p:grpSp>
      <p:sp>
        <p:nvSpPr>
          <p:cNvPr id="22" name="Title 1"/>
          <p:cNvSpPr txBox="1">
            <a:spLocks/>
          </p:cNvSpPr>
          <p:nvPr/>
        </p:nvSpPr>
        <p:spPr>
          <a:xfrm>
            <a:off x="289329" y="181999"/>
            <a:ext cx="10972800" cy="1143000"/>
          </a:xfrm>
          <a:prstGeom prst="rect">
            <a:avLst/>
          </a:prstGeom>
        </p:spPr>
        <p:txBody>
          <a:bodyPr/>
          <a:lstStyle>
            <a:lvl1pPr marL="0" marR="0" indent="0" algn="l" defTabSz="457112" rtl="0" eaLnBrk="1" fontAlgn="auto" latinLnBrk="0" hangingPunct="1">
              <a:lnSpc>
                <a:spcPts val="3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0" i="0" u="none" strike="noStrike" kern="1200" cap="none" spc="0" normalizeH="0" baseline="0">
                <a:ln>
                  <a:noFill/>
                </a:ln>
                <a:solidFill>
                  <a:srgbClr val="424CA0"/>
                </a:solidFill>
                <a:effectLst/>
                <a:uLnTx/>
                <a:uFillTx/>
                <a:latin typeface="+mj-lt"/>
                <a:ea typeface="+mj-ea"/>
                <a:cs typeface="Segoe UI Light"/>
              </a:defRPr>
            </a:lvl1pPr>
          </a:lstStyle>
          <a:p>
            <a:r>
              <a:rPr lang="en-US" altLang="en-US" dirty="0">
                <a:solidFill>
                  <a:schemeClr val="tx1"/>
                </a:solidFill>
              </a:rPr>
              <a:t>Join Types</a:t>
            </a:r>
          </a:p>
        </p:txBody>
      </p:sp>
    </p:spTree>
    <p:extLst>
      <p:ext uri="{BB962C8B-B14F-4D97-AF65-F5344CB8AC3E}">
        <p14:creationId xmlns:p14="http://schemas.microsoft.com/office/powerpoint/2010/main" val="306044624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Arrow Connector 15"/>
          <p:cNvCxnSpPr/>
          <p:nvPr/>
        </p:nvCxnSpPr>
        <p:spPr bwMode="auto">
          <a:xfrm flipV="1">
            <a:off x="1602956" y="4032261"/>
            <a:ext cx="2774753" cy="1070928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 bwMode="auto">
          <a:xfrm>
            <a:off x="2561778" y="2232827"/>
            <a:ext cx="1772878" cy="1536551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8602140" y="3767731"/>
            <a:ext cx="3389564" cy="2165172"/>
            <a:chOff x="6938802" y="4903171"/>
            <a:chExt cx="2730323" cy="1729498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8074242" y="5138745"/>
              <a:ext cx="471149" cy="1236401"/>
            </a:xfrm>
            <a:custGeom>
              <a:avLst/>
              <a:gdLst>
                <a:gd name="T0" fmla="*/ 2147483646 w 337"/>
                <a:gd name="T1" fmla="*/ 0 h 838"/>
                <a:gd name="T2" fmla="*/ 2147483646 w 337"/>
                <a:gd name="T3" fmla="*/ 2147483646 h 838"/>
                <a:gd name="T4" fmla="*/ 2147483646 w 337"/>
                <a:gd name="T5" fmla="*/ 2147483646 h 838"/>
                <a:gd name="T6" fmla="*/ 2147483646 w 337"/>
                <a:gd name="T7" fmla="*/ 2147483646 h 838"/>
                <a:gd name="T8" fmla="*/ 2147483646 w 337"/>
                <a:gd name="T9" fmla="*/ 2147483646 h 838"/>
                <a:gd name="T10" fmla="*/ 2147483646 w 337"/>
                <a:gd name="T11" fmla="*/ 2147483646 h 838"/>
                <a:gd name="T12" fmla="*/ 2147483646 w 337"/>
                <a:gd name="T13" fmla="*/ 2147483646 h 838"/>
                <a:gd name="T14" fmla="*/ 2147483646 w 337"/>
                <a:gd name="T15" fmla="*/ 2147483646 h 838"/>
                <a:gd name="T16" fmla="*/ 2147483646 w 337"/>
                <a:gd name="T17" fmla="*/ 2147483646 h 838"/>
                <a:gd name="T18" fmla="*/ 2147483646 w 337"/>
                <a:gd name="T19" fmla="*/ 2147483646 h 838"/>
                <a:gd name="T20" fmla="*/ 2147483646 w 337"/>
                <a:gd name="T21" fmla="*/ 2147483646 h 838"/>
                <a:gd name="T22" fmla="*/ 2147483646 w 337"/>
                <a:gd name="T23" fmla="*/ 2147483646 h 838"/>
                <a:gd name="T24" fmla="*/ 2147483646 w 337"/>
                <a:gd name="T25" fmla="*/ 2147483646 h 838"/>
                <a:gd name="T26" fmla="*/ 2147483646 w 337"/>
                <a:gd name="T27" fmla="*/ 2147483646 h 838"/>
                <a:gd name="T28" fmla="*/ 2147483646 w 337"/>
                <a:gd name="T29" fmla="*/ 2147483646 h 838"/>
                <a:gd name="T30" fmla="*/ 2147483646 w 337"/>
                <a:gd name="T31" fmla="*/ 2147483646 h 838"/>
                <a:gd name="T32" fmla="*/ 2147483646 w 337"/>
                <a:gd name="T33" fmla="*/ 2147483646 h 838"/>
                <a:gd name="T34" fmla="*/ 2147483646 w 337"/>
                <a:gd name="T35" fmla="*/ 2147483646 h 838"/>
                <a:gd name="T36" fmla="*/ 2147483646 w 337"/>
                <a:gd name="T37" fmla="*/ 2147483646 h 838"/>
                <a:gd name="T38" fmla="*/ 2147483646 w 337"/>
                <a:gd name="T39" fmla="*/ 2147483646 h 838"/>
                <a:gd name="T40" fmla="*/ 2147483646 w 337"/>
                <a:gd name="T41" fmla="*/ 2147483646 h 838"/>
                <a:gd name="T42" fmla="*/ 2147483646 w 337"/>
                <a:gd name="T43" fmla="*/ 2147483646 h 838"/>
                <a:gd name="T44" fmla="*/ 2147483646 w 337"/>
                <a:gd name="T45" fmla="*/ 2147483646 h 838"/>
                <a:gd name="T46" fmla="*/ 2147483646 w 337"/>
                <a:gd name="T47" fmla="*/ 2147483646 h 838"/>
                <a:gd name="T48" fmla="*/ 2147483646 w 337"/>
                <a:gd name="T49" fmla="*/ 2147483646 h 838"/>
                <a:gd name="T50" fmla="*/ 2147483646 w 337"/>
                <a:gd name="T51" fmla="*/ 2147483646 h 838"/>
                <a:gd name="T52" fmla="*/ 2147483646 w 337"/>
                <a:gd name="T53" fmla="*/ 2147483646 h 838"/>
                <a:gd name="T54" fmla="*/ 2147483646 w 337"/>
                <a:gd name="T55" fmla="*/ 2147483646 h 838"/>
                <a:gd name="T56" fmla="*/ 0 w 337"/>
                <a:gd name="T57" fmla="*/ 2147483646 h 838"/>
                <a:gd name="T58" fmla="*/ 2147483646 w 337"/>
                <a:gd name="T59" fmla="*/ 2147483646 h 838"/>
                <a:gd name="T60" fmla="*/ 2147483646 w 337"/>
                <a:gd name="T61" fmla="*/ 2147483646 h 838"/>
                <a:gd name="T62" fmla="*/ 2147483646 w 337"/>
                <a:gd name="T63" fmla="*/ 2147483646 h 838"/>
                <a:gd name="T64" fmla="*/ 2147483646 w 337"/>
                <a:gd name="T65" fmla="*/ 2147483646 h 838"/>
                <a:gd name="T66" fmla="*/ 2147483646 w 337"/>
                <a:gd name="T67" fmla="*/ 2147483646 h 838"/>
                <a:gd name="T68" fmla="*/ 2147483646 w 337"/>
                <a:gd name="T69" fmla="*/ 2147483646 h 838"/>
                <a:gd name="T70" fmla="*/ 2147483646 w 337"/>
                <a:gd name="T71" fmla="*/ 2147483646 h 838"/>
                <a:gd name="T72" fmla="*/ 2147483646 w 337"/>
                <a:gd name="T73" fmla="*/ 2147483646 h 838"/>
                <a:gd name="T74" fmla="*/ 2147483646 w 337"/>
                <a:gd name="T75" fmla="*/ 2147483646 h 838"/>
                <a:gd name="T76" fmla="*/ 2147483646 w 337"/>
                <a:gd name="T77" fmla="*/ 2147483646 h 838"/>
                <a:gd name="T78" fmla="*/ 2147483646 w 337"/>
                <a:gd name="T79" fmla="*/ 2147483646 h 838"/>
                <a:gd name="T80" fmla="*/ 2147483646 w 337"/>
                <a:gd name="T81" fmla="*/ 2147483646 h 838"/>
                <a:gd name="T82" fmla="*/ 2147483646 w 337"/>
                <a:gd name="T83" fmla="*/ 0 h 83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37"/>
                <a:gd name="T127" fmla="*/ 0 h 838"/>
                <a:gd name="T128" fmla="*/ 337 w 337"/>
                <a:gd name="T129" fmla="*/ 838 h 83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37" h="838">
                  <a:moveTo>
                    <a:pt x="168" y="0"/>
                  </a:moveTo>
                  <a:lnTo>
                    <a:pt x="201" y="36"/>
                  </a:lnTo>
                  <a:lnTo>
                    <a:pt x="225" y="72"/>
                  </a:lnTo>
                  <a:lnTo>
                    <a:pt x="258" y="120"/>
                  </a:lnTo>
                  <a:lnTo>
                    <a:pt x="279" y="168"/>
                  </a:lnTo>
                  <a:lnTo>
                    <a:pt x="303" y="225"/>
                  </a:lnTo>
                  <a:lnTo>
                    <a:pt x="318" y="282"/>
                  </a:lnTo>
                  <a:lnTo>
                    <a:pt x="330" y="330"/>
                  </a:lnTo>
                  <a:lnTo>
                    <a:pt x="333" y="402"/>
                  </a:lnTo>
                  <a:lnTo>
                    <a:pt x="336" y="456"/>
                  </a:lnTo>
                  <a:lnTo>
                    <a:pt x="327" y="513"/>
                  </a:lnTo>
                  <a:lnTo>
                    <a:pt x="318" y="570"/>
                  </a:lnTo>
                  <a:lnTo>
                    <a:pt x="291" y="657"/>
                  </a:lnTo>
                  <a:lnTo>
                    <a:pt x="264" y="708"/>
                  </a:lnTo>
                  <a:lnTo>
                    <a:pt x="228" y="762"/>
                  </a:lnTo>
                  <a:lnTo>
                    <a:pt x="213" y="789"/>
                  </a:lnTo>
                  <a:lnTo>
                    <a:pt x="189" y="822"/>
                  </a:lnTo>
                  <a:lnTo>
                    <a:pt x="171" y="837"/>
                  </a:lnTo>
                  <a:lnTo>
                    <a:pt x="147" y="816"/>
                  </a:lnTo>
                  <a:lnTo>
                    <a:pt x="123" y="789"/>
                  </a:lnTo>
                  <a:lnTo>
                    <a:pt x="99" y="750"/>
                  </a:lnTo>
                  <a:lnTo>
                    <a:pt x="81" y="720"/>
                  </a:lnTo>
                  <a:lnTo>
                    <a:pt x="63" y="687"/>
                  </a:lnTo>
                  <a:lnTo>
                    <a:pt x="42" y="642"/>
                  </a:lnTo>
                  <a:lnTo>
                    <a:pt x="33" y="612"/>
                  </a:lnTo>
                  <a:lnTo>
                    <a:pt x="24" y="576"/>
                  </a:lnTo>
                  <a:lnTo>
                    <a:pt x="12" y="537"/>
                  </a:lnTo>
                  <a:lnTo>
                    <a:pt x="6" y="471"/>
                  </a:lnTo>
                  <a:lnTo>
                    <a:pt x="0" y="432"/>
                  </a:lnTo>
                  <a:lnTo>
                    <a:pt x="3" y="405"/>
                  </a:lnTo>
                  <a:lnTo>
                    <a:pt x="3" y="363"/>
                  </a:lnTo>
                  <a:lnTo>
                    <a:pt x="9" y="333"/>
                  </a:lnTo>
                  <a:lnTo>
                    <a:pt x="18" y="282"/>
                  </a:lnTo>
                  <a:lnTo>
                    <a:pt x="27" y="243"/>
                  </a:lnTo>
                  <a:lnTo>
                    <a:pt x="42" y="201"/>
                  </a:lnTo>
                  <a:lnTo>
                    <a:pt x="54" y="171"/>
                  </a:lnTo>
                  <a:lnTo>
                    <a:pt x="72" y="138"/>
                  </a:lnTo>
                  <a:lnTo>
                    <a:pt x="84" y="108"/>
                  </a:lnTo>
                  <a:lnTo>
                    <a:pt x="102" y="87"/>
                  </a:lnTo>
                  <a:lnTo>
                    <a:pt x="117" y="57"/>
                  </a:lnTo>
                  <a:lnTo>
                    <a:pt x="141" y="30"/>
                  </a:lnTo>
                  <a:lnTo>
                    <a:pt x="168" y="0"/>
                  </a:lnTo>
                </a:path>
              </a:pathLst>
            </a:custGeom>
            <a:solidFill>
              <a:schemeClr val="accent4">
                <a:lumMod val="75000"/>
              </a:schemeClr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84268" tIns="42135" rIns="84268" bIns="42135"/>
            <a:lstStyle/>
            <a:p>
              <a:pPr>
                <a:defRPr/>
              </a:pPr>
              <a:endParaRPr lang="en-US" sz="1659" dirty="0"/>
            </a:p>
          </p:txBody>
        </p:sp>
        <p:sp>
          <p:nvSpPr>
            <p:cNvPr id="60420" name="Oval 3"/>
            <p:cNvSpPr>
              <a:spLocks noChangeArrowheads="1"/>
            </p:cNvSpPr>
            <p:nvPr/>
          </p:nvSpPr>
          <p:spPr bwMode="auto">
            <a:xfrm>
              <a:off x="6938802" y="4903171"/>
              <a:ext cx="1606589" cy="172949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4268" tIns="42135" rIns="84268" bIns="42135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212"/>
            </a:p>
          </p:txBody>
        </p:sp>
        <p:sp>
          <p:nvSpPr>
            <p:cNvPr id="60421" name="Oval 4"/>
            <p:cNvSpPr>
              <a:spLocks noChangeArrowheads="1"/>
            </p:cNvSpPr>
            <p:nvPr/>
          </p:nvSpPr>
          <p:spPr bwMode="auto">
            <a:xfrm>
              <a:off x="8062536" y="4903171"/>
              <a:ext cx="1606589" cy="172949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4268" tIns="42135" rIns="84268" bIns="42135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212"/>
            </a:p>
          </p:txBody>
        </p:sp>
      </p:grpSp>
      <p:pic>
        <p:nvPicPr>
          <p:cNvPr id="6042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599" y="3226560"/>
            <a:ext cx="3326010" cy="2706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01" y="1324999"/>
            <a:ext cx="3302433" cy="1631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4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3" y="3402737"/>
            <a:ext cx="3210252" cy="299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5" name="TextBox 8"/>
          <p:cNvSpPr txBox="1">
            <a:spLocks noChangeArrowheads="1"/>
          </p:cNvSpPr>
          <p:nvPr/>
        </p:nvSpPr>
        <p:spPr bwMode="auto">
          <a:xfrm>
            <a:off x="289329" y="919694"/>
            <a:ext cx="3583368" cy="425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268" tIns="42135" rIns="84268" bIns="42135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212"/>
              <a:t>CUSTOMERS</a:t>
            </a:r>
          </a:p>
        </p:txBody>
      </p:sp>
      <p:sp>
        <p:nvSpPr>
          <p:cNvPr id="60426" name="TextBox 14"/>
          <p:cNvSpPr txBox="1">
            <a:spLocks noChangeArrowheads="1"/>
          </p:cNvSpPr>
          <p:nvPr/>
        </p:nvSpPr>
        <p:spPr bwMode="auto">
          <a:xfrm>
            <a:off x="358101" y="2956463"/>
            <a:ext cx="3583368" cy="425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268" tIns="42135" rIns="84268" bIns="42135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212"/>
              <a:t>ORDERS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89329" y="181999"/>
            <a:ext cx="10972800" cy="1143000"/>
          </a:xfrm>
          <a:prstGeom prst="rect">
            <a:avLst/>
          </a:prstGeom>
        </p:spPr>
        <p:txBody>
          <a:bodyPr/>
          <a:lstStyle>
            <a:lvl1pPr marL="0" marR="0" indent="0" algn="l" defTabSz="457112" rtl="0" eaLnBrk="1" fontAlgn="auto" latinLnBrk="0" hangingPunct="1">
              <a:lnSpc>
                <a:spcPts val="3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0" i="0" u="none" strike="noStrike" kern="1200" cap="none" spc="0" normalizeH="0" baseline="0">
                <a:ln>
                  <a:noFill/>
                </a:ln>
                <a:solidFill>
                  <a:srgbClr val="424CA0"/>
                </a:solidFill>
                <a:effectLst/>
                <a:uLnTx/>
                <a:uFillTx/>
                <a:latin typeface="+mj-lt"/>
                <a:ea typeface="+mj-ea"/>
                <a:cs typeface="Segoe UI Light"/>
              </a:defRPr>
            </a:lvl1pPr>
          </a:lstStyle>
          <a:p>
            <a:r>
              <a:rPr lang="en-US" altLang="en-US" dirty="0">
                <a:solidFill>
                  <a:schemeClr val="tx1"/>
                </a:solidFill>
              </a:rPr>
              <a:t>Inner Joins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7411" y="942054"/>
            <a:ext cx="64008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613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Arrow Connector 13"/>
          <p:cNvCxnSpPr/>
          <p:nvPr/>
        </p:nvCxnSpPr>
        <p:spPr bwMode="auto">
          <a:xfrm flipV="1">
            <a:off x="1607775" y="4033265"/>
            <a:ext cx="2774753" cy="1070928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>
            <a:off x="2566597" y="2233831"/>
            <a:ext cx="1772878" cy="1536551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8444167" y="3730096"/>
            <a:ext cx="3434803" cy="2205534"/>
            <a:chOff x="6728101" y="4860738"/>
            <a:chExt cx="2730324" cy="1728035"/>
          </a:xfrm>
        </p:grpSpPr>
        <p:sp>
          <p:nvSpPr>
            <p:cNvPr id="7" name="Oval 3"/>
            <p:cNvSpPr>
              <a:spLocks noChangeArrowheads="1"/>
            </p:cNvSpPr>
            <p:nvPr/>
          </p:nvSpPr>
          <p:spPr bwMode="auto">
            <a:xfrm>
              <a:off x="6728101" y="4860738"/>
              <a:ext cx="1606589" cy="1728035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4268" tIns="42135" rIns="84268" bIns="42135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 sz="2212" dirty="0"/>
            </a:p>
          </p:txBody>
        </p:sp>
        <p:sp>
          <p:nvSpPr>
            <p:cNvPr id="61444" name="Oval 4"/>
            <p:cNvSpPr>
              <a:spLocks noChangeArrowheads="1"/>
            </p:cNvSpPr>
            <p:nvPr/>
          </p:nvSpPr>
          <p:spPr bwMode="auto">
            <a:xfrm>
              <a:off x="7851836" y="4860738"/>
              <a:ext cx="1606589" cy="1728035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4268" tIns="42135" rIns="84268" bIns="42135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212"/>
            </a:p>
          </p:txBody>
        </p:sp>
      </p:grpSp>
      <p:pic>
        <p:nvPicPr>
          <p:cNvPr id="6144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45" y="1372826"/>
            <a:ext cx="3232200" cy="1631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01" y="3477633"/>
            <a:ext cx="3232200" cy="299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7" name="TextBox 8"/>
          <p:cNvSpPr txBox="1">
            <a:spLocks noChangeArrowheads="1"/>
          </p:cNvSpPr>
          <p:nvPr/>
        </p:nvSpPr>
        <p:spPr bwMode="auto">
          <a:xfrm>
            <a:off x="293273" y="967521"/>
            <a:ext cx="3583368" cy="425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268" tIns="42135" rIns="84268" bIns="42135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212"/>
              <a:t>CUSTOMERS</a:t>
            </a:r>
          </a:p>
        </p:txBody>
      </p:sp>
      <p:sp>
        <p:nvSpPr>
          <p:cNvPr id="61448" name="TextBox 14"/>
          <p:cNvSpPr txBox="1">
            <a:spLocks noChangeArrowheads="1"/>
          </p:cNvSpPr>
          <p:nvPr/>
        </p:nvSpPr>
        <p:spPr bwMode="auto">
          <a:xfrm>
            <a:off x="289329" y="3031359"/>
            <a:ext cx="3583368" cy="425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268" tIns="42135" rIns="84268" bIns="42135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212"/>
              <a:t>ORDERS</a:t>
            </a:r>
          </a:p>
        </p:txBody>
      </p:sp>
      <p:pic>
        <p:nvPicPr>
          <p:cNvPr id="61449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421" y="3125272"/>
            <a:ext cx="3324915" cy="2740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89329" y="181999"/>
            <a:ext cx="10972800" cy="1143000"/>
          </a:xfrm>
          <a:prstGeom prst="rect">
            <a:avLst/>
          </a:prstGeom>
        </p:spPr>
        <p:txBody>
          <a:bodyPr/>
          <a:lstStyle>
            <a:lvl1pPr marL="0" marR="0" indent="0" algn="l" defTabSz="457112" rtl="0" eaLnBrk="1" fontAlgn="auto" latinLnBrk="0" hangingPunct="1">
              <a:lnSpc>
                <a:spcPts val="3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0" i="0" u="none" strike="noStrike" kern="1200" cap="none" spc="0" normalizeH="0" baseline="0">
                <a:ln>
                  <a:noFill/>
                </a:ln>
                <a:solidFill>
                  <a:srgbClr val="424CA0"/>
                </a:solidFill>
                <a:effectLst/>
                <a:uLnTx/>
                <a:uFillTx/>
                <a:latin typeface="+mj-lt"/>
                <a:ea typeface="+mj-ea"/>
                <a:cs typeface="Segoe UI Light"/>
              </a:defRPr>
            </a:lvl1pPr>
          </a:lstStyle>
          <a:p>
            <a:r>
              <a:rPr lang="en-US" altLang="en-US" dirty="0">
                <a:solidFill>
                  <a:schemeClr val="tx1"/>
                </a:solidFill>
              </a:rPr>
              <a:t>Left Outer Joins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6127" y="930693"/>
            <a:ext cx="659130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421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Arrow Connector 14"/>
          <p:cNvCxnSpPr/>
          <p:nvPr/>
        </p:nvCxnSpPr>
        <p:spPr bwMode="auto">
          <a:xfrm flipV="1">
            <a:off x="1601477" y="3901183"/>
            <a:ext cx="2774753" cy="1070928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 bwMode="auto">
          <a:xfrm>
            <a:off x="2560299" y="2101749"/>
            <a:ext cx="1772878" cy="1536551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6246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72" y="1301063"/>
            <a:ext cx="3232200" cy="1631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72" y="3378801"/>
            <a:ext cx="3232200" cy="299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1" name="TextBox 8"/>
          <p:cNvSpPr txBox="1">
            <a:spLocks noChangeArrowheads="1"/>
          </p:cNvSpPr>
          <p:nvPr/>
        </p:nvSpPr>
        <p:spPr bwMode="auto">
          <a:xfrm>
            <a:off x="319500" y="895758"/>
            <a:ext cx="3583368" cy="425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268" tIns="42135" rIns="84268" bIns="42135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212"/>
              <a:t>CUSTOMERS</a:t>
            </a:r>
          </a:p>
        </p:txBody>
      </p:sp>
      <p:sp>
        <p:nvSpPr>
          <p:cNvPr id="62472" name="TextBox 14"/>
          <p:cNvSpPr txBox="1">
            <a:spLocks noChangeArrowheads="1"/>
          </p:cNvSpPr>
          <p:nvPr/>
        </p:nvSpPr>
        <p:spPr bwMode="auto">
          <a:xfrm>
            <a:off x="319500" y="2932527"/>
            <a:ext cx="3583368" cy="425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268" tIns="42135" rIns="84268" bIns="42135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212"/>
              <a:t>ORDERS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551817" y="3694307"/>
            <a:ext cx="3387636" cy="2183979"/>
            <a:chOff x="6471587" y="5077345"/>
            <a:chExt cx="2730324" cy="1729498"/>
          </a:xfrm>
          <a:solidFill>
            <a:schemeClr val="accent4">
              <a:lumMod val="75000"/>
            </a:schemeClr>
          </a:solidFill>
        </p:grpSpPr>
        <p:sp>
          <p:nvSpPr>
            <p:cNvPr id="62467" name="Oval 3"/>
            <p:cNvSpPr>
              <a:spLocks noChangeArrowheads="1"/>
            </p:cNvSpPr>
            <p:nvPr/>
          </p:nvSpPr>
          <p:spPr bwMode="auto">
            <a:xfrm>
              <a:off x="6471587" y="5077345"/>
              <a:ext cx="1606589" cy="172949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4268" tIns="42135" rIns="84268" bIns="42135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212"/>
            </a:p>
          </p:txBody>
        </p:sp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7595322" y="5077345"/>
              <a:ext cx="1606589" cy="1729498"/>
            </a:xfrm>
            <a:prstGeom prst="ellipse">
              <a:avLst/>
            </a:prstGeom>
            <a:grp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4268" tIns="42135" rIns="84268" bIns="42135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 sz="2212" dirty="0"/>
            </a:p>
          </p:txBody>
        </p:sp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7608490" y="5312919"/>
              <a:ext cx="469686" cy="1236401"/>
            </a:xfrm>
            <a:custGeom>
              <a:avLst/>
              <a:gdLst>
                <a:gd name="T0" fmla="*/ 2147483646 w 337"/>
                <a:gd name="T1" fmla="*/ 0 h 838"/>
                <a:gd name="T2" fmla="*/ 2147483646 w 337"/>
                <a:gd name="T3" fmla="*/ 2147483646 h 838"/>
                <a:gd name="T4" fmla="*/ 2147483646 w 337"/>
                <a:gd name="T5" fmla="*/ 2147483646 h 838"/>
                <a:gd name="T6" fmla="*/ 2147483646 w 337"/>
                <a:gd name="T7" fmla="*/ 2147483646 h 838"/>
                <a:gd name="T8" fmla="*/ 2147483646 w 337"/>
                <a:gd name="T9" fmla="*/ 2147483646 h 838"/>
                <a:gd name="T10" fmla="*/ 2147483646 w 337"/>
                <a:gd name="T11" fmla="*/ 2147483646 h 838"/>
                <a:gd name="T12" fmla="*/ 2147483646 w 337"/>
                <a:gd name="T13" fmla="*/ 2147483646 h 838"/>
                <a:gd name="T14" fmla="*/ 2147483646 w 337"/>
                <a:gd name="T15" fmla="*/ 2147483646 h 838"/>
                <a:gd name="T16" fmla="*/ 2147483646 w 337"/>
                <a:gd name="T17" fmla="*/ 2147483646 h 838"/>
                <a:gd name="T18" fmla="*/ 2147483646 w 337"/>
                <a:gd name="T19" fmla="*/ 2147483646 h 838"/>
                <a:gd name="T20" fmla="*/ 2147483646 w 337"/>
                <a:gd name="T21" fmla="*/ 2147483646 h 838"/>
                <a:gd name="T22" fmla="*/ 2147483646 w 337"/>
                <a:gd name="T23" fmla="*/ 2147483646 h 838"/>
                <a:gd name="T24" fmla="*/ 2147483646 w 337"/>
                <a:gd name="T25" fmla="*/ 2147483646 h 838"/>
                <a:gd name="T26" fmla="*/ 2147483646 w 337"/>
                <a:gd name="T27" fmla="*/ 2147483646 h 838"/>
                <a:gd name="T28" fmla="*/ 2147483646 w 337"/>
                <a:gd name="T29" fmla="*/ 2147483646 h 838"/>
                <a:gd name="T30" fmla="*/ 2147483646 w 337"/>
                <a:gd name="T31" fmla="*/ 2147483646 h 838"/>
                <a:gd name="T32" fmla="*/ 2147483646 w 337"/>
                <a:gd name="T33" fmla="*/ 2147483646 h 838"/>
                <a:gd name="T34" fmla="*/ 2147483646 w 337"/>
                <a:gd name="T35" fmla="*/ 2147483646 h 838"/>
                <a:gd name="T36" fmla="*/ 2147483646 w 337"/>
                <a:gd name="T37" fmla="*/ 2147483646 h 838"/>
                <a:gd name="T38" fmla="*/ 2147483646 w 337"/>
                <a:gd name="T39" fmla="*/ 2147483646 h 838"/>
                <a:gd name="T40" fmla="*/ 2147483646 w 337"/>
                <a:gd name="T41" fmla="*/ 2147483646 h 838"/>
                <a:gd name="T42" fmla="*/ 2147483646 w 337"/>
                <a:gd name="T43" fmla="*/ 2147483646 h 838"/>
                <a:gd name="T44" fmla="*/ 2147483646 w 337"/>
                <a:gd name="T45" fmla="*/ 2147483646 h 838"/>
                <a:gd name="T46" fmla="*/ 2147483646 w 337"/>
                <a:gd name="T47" fmla="*/ 2147483646 h 838"/>
                <a:gd name="T48" fmla="*/ 2147483646 w 337"/>
                <a:gd name="T49" fmla="*/ 2147483646 h 838"/>
                <a:gd name="T50" fmla="*/ 2147483646 w 337"/>
                <a:gd name="T51" fmla="*/ 2147483646 h 838"/>
                <a:gd name="T52" fmla="*/ 2147483646 w 337"/>
                <a:gd name="T53" fmla="*/ 2147483646 h 838"/>
                <a:gd name="T54" fmla="*/ 2147483646 w 337"/>
                <a:gd name="T55" fmla="*/ 2147483646 h 838"/>
                <a:gd name="T56" fmla="*/ 0 w 337"/>
                <a:gd name="T57" fmla="*/ 2147483646 h 838"/>
                <a:gd name="T58" fmla="*/ 2147483646 w 337"/>
                <a:gd name="T59" fmla="*/ 2147483646 h 838"/>
                <a:gd name="T60" fmla="*/ 2147483646 w 337"/>
                <a:gd name="T61" fmla="*/ 2147483646 h 838"/>
                <a:gd name="T62" fmla="*/ 2147483646 w 337"/>
                <a:gd name="T63" fmla="*/ 2147483646 h 838"/>
                <a:gd name="T64" fmla="*/ 2147483646 w 337"/>
                <a:gd name="T65" fmla="*/ 2147483646 h 838"/>
                <a:gd name="T66" fmla="*/ 2147483646 w 337"/>
                <a:gd name="T67" fmla="*/ 2147483646 h 838"/>
                <a:gd name="T68" fmla="*/ 2147483646 w 337"/>
                <a:gd name="T69" fmla="*/ 2147483646 h 838"/>
                <a:gd name="T70" fmla="*/ 2147483646 w 337"/>
                <a:gd name="T71" fmla="*/ 2147483646 h 838"/>
                <a:gd name="T72" fmla="*/ 2147483646 w 337"/>
                <a:gd name="T73" fmla="*/ 2147483646 h 838"/>
                <a:gd name="T74" fmla="*/ 2147483646 w 337"/>
                <a:gd name="T75" fmla="*/ 2147483646 h 838"/>
                <a:gd name="T76" fmla="*/ 2147483646 w 337"/>
                <a:gd name="T77" fmla="*/ 2147483646 h 838"/>
                <a:gd name="T78" fmla="*/ 2147483646 w 337"/>
                <a:gd name="T79" fmla="*/ 2147483646 h 838"/>
                <a:gd name="T80" fmla="*/ 2147483646 w 337"/>
                <a:gd name="T81" fmla="*/ 2147483646 h 838"/>
                <a:gd name="T82" fmla="*/ 2147483646 w 337"/>
                <a:gd name="T83" fmla="*/ 0 h 83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37"/>
                <a:gd name="T127" fmla="*/ 0 h 838"/>
                <a:gd name="T128" fmla="*/ 337 w 337"/>
                <a:gd name="T129" fmla="*/ 838 h 83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37" h="838">
                  <a:moveTo>
                    <a:pt x="168" y="0"/>
                  </a:moveTo>
                  <a:lnTo>
                    <a:pt x="201" y="36"/>
                  </a:lnTo>
                  <a:lnTo>
                    <a:pt x="225" y="72"/>
                  </a:lnTo>
                  <a:lnTo>
                    <a:pt x="258" y="120"/>
                  </a:lnTo>
                  <a:lnTo>
                    <a:pt x="279" y="168"/>
                  </a:lnTo>
                  <a:lnTo>
                    <a:pt x="303" y="225"/>
                  </a:lnTo>
                  <a:lnTo>
                    <a:pt x="318" y="282"/>
                  </a:lnTo>
                  <a:lnTo>
                    <a:pt x="330" y="330"/>
                  </a:lnTo>
                  <a:lnTo>
                    <a:pt x="333" y="402"/>
                  </a:lnTo>
                  <a:lnTo>
                    <a:pt x="336" y="456"/>
                  </a:lnTo>
                  <a:lnTo>
                    <a:pt x="327" y="513"/>
                  </a:lnTo>
                  <a:lnTo>
                    <a:pt x="318" y="570"/>
                  </a:lnTo>
                  <a:lnTo>
                    <a:pt x="291" y="657"/>
                  </a:lnTo>
                  <a:lnTo>
                    <a:pt x="264" y="708"/>
                  </a:lnTo>
                  <a:lnTo>
                    <a:pt x="228" y="762"/>
                  </a:lnTo>
                  <a:lnTo>
                    <a:pt x="213" y="789"/>
                  </a:lnTo>
                  <a:lnTo>
                    <a:pt x="189" y="822"/>
                  </a:lnTo>
                  <a:lnTo>
                    <a:pt x="171" y="837"/>
                  </a:lnTo>
                  <a:lnTo>
                    <a:pt x="147" y="816"/>
                  </a:lnTo>
                  <a:lnTo>
                    <a:pt x="123" y="789"/>
                  </a:lnTo>
                  <a:lnTo>
                    <a:pt x="99" y="750"/>
                  </a:lnTo>
                  <a:lnTo>
                    <a:pt x="81" y="720"/>
                  </a:lnTo>
                  <a:lnTo>
                    <a:pt x="63" y="687"/>
                  </a:lnTo>
                  <a:lnTo>
                    <a:pt x="42" y="642"/>
                  </a:lnTo>
                  <a:lnTo>
                    <a:pt x="33" y="612"/>
                  </a:lnTo>
                  <a:lnTo>
                    <a:pt x="24" y="576"/>
                  </a:lnTo>
                  <a:lnTo>
                    <a:pt x="12" y="537"/>
                  </a:lnTo>
                  <a:lnTo>
                    <a:pt x="6" y="471"/>
                  </a:lnTo>
                  <a:lnTo>
                    <a:pt x="0" y="432"/>
                  </a:lnTo>
                  <a:lnTo>
                    <a:pt x="3" y="405"/>
                  </a:lnTo>
                  <a:lnTo>
                    <a:pt x="3" y="363"/>
                  </a:lnTo>
                  <a:lnTo>
                    <a:pt x="9" y="333"/>
                  </a:lnTo>
                  <a:lnTo>
                    <a:pt x="18" y="282"/>
                  </a:lnTo>
                  <a:lnTo>
                    <a:pt x="27" y="243"/>
                  </a:lnTo>
                  <a:lnTo>
                    <a:pt x="42" y="201"/>
                  </a:lnTo>
                  <a:lnTo>
                    <a:pt x="54" y="171"/>
                  </a:lnTo>
                  <a:lnTo>
                    <a:pt x="72" y="138"/>
                  </a:lnTo>
                  <a:lnTo>
                    <a:pt x="84" y="108"/>
                  </a:lnTo>
                  <a:lnTo>
                    <a:pt x="102" y="87"/>
                  </a:lnTo>
                  <a:lnTo>
                    <a:pt x="117" y="57"/>
                  </a:lnTo>
                  <a:lnTo>
                    <a:pt x="141" y="30"/>
                  </a:lnTo>
                  <a:lnTo>
                    <a:pt x="168" y="0"/>
                  </a:lnTo>
                </a:path>
              </a:pathLst>
            </a:custGeom>
            <a:grp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84268" tIns="42135" rIns="84268" bIns="42135"/>
            <a:lstStyle/>
            <a:p>
              <a:pPr>
                <a:defRPr/>
              </a:pPr>
              <a:endParaRPr lang="en-US" sz="1659" dirty="0"/>
            </a:p>
          </p:txBody>
        </p:sp>
      </p:grpSp>
      <p:pic>
        <p:nvPicPr>
          <p:cNvPr id="62474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933" y="3213047"/>
            <a:ext cx="3211806" cy="2967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289329" y="181999"/>
            <a:ext cx="10972800" cy="1143000"/>
          </a:xfrm>
          <a:prstGeom prst="rect">
            <a:avLst/>
          </a:prstGeom>
        </p:spPr>
        <p:txBody>
          <a:bodyPr/>
          <a:lstStyle>
            <a:lvl1pPr marL="0" marR="0" indent="0" algn="l" defTabSz="457112" rtl="0" eaLnBrk="1" fontAlgn="auto" latinLnBrk="0" hangingPunct="1">
              <a:lnSpc>
                <a:spcPts val="3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0" i="0" u="none" strike="noStrike" kern="1200" cap="none" spc="0" normalizeH="0" baseline="0">
                <a:ln>
                  <a:noFill/>
                </a:ln>
                <a:solidFill>
                  <a:srgbClr val="424CA0"/>
                </a:solidFill>
                <a:effectLst/>
                <a:uLnTx/>
                <a:uFillTx/>
                <a:latin typeface="+mj-lt"/>
                <a:ea typeface="+mj-ea"/>
                <a:cs typeface="Segoe UI Light"/>
              </a:defRPr>
            </a:lvl1pPr>
          </a:lstStyle>
          <a:p>
            <a:r>
              <a:rPr lang="en-US" altLang="en-US" dirty="0">
                <a:solidFill>
                  <a:schemeClr val="tx1"/>
                </a:solidFill>
              </a:rPr>
              <a:t>Right Outer Joins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1453" y="895758"/>
            <a:ext cx="651510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297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604036"/>
              </p:ext>
            </p:extLst>
          </p:nvPr>
        </p:nvGraphicFramePr>
        <p:xfrm>
          <a:off x="374467" y="1837508"/>
          <a:ext cx="11408230" cy="301753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890201">
                  <a:extLst>
                    <a:ext uri="{9D8B030D-6E8A-4147-A177-3AD203B41FA5}">
                      <a16:colId xmlns:a16="http://schemas.microsoft.com/office/drawing/2014/main" val="479197048"/>
                    </a:ext>
                  </a:extLst>
                </a:gridCol>
                <a:gridCol w="2890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8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93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698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b="1" kern="1200" dirty="0">
                          <a:ln w="1905"/>
                          <a:solidFill>
                            <a:schemeClr val="bg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DML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2800" b="1" kern="1200" dirty="0">
                          <a:ln w="1905"/>
                          <a:solidFill>
                            <a:schemeClr val="bg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(Manipulation)</a:t>
                      </a:r>
                    </a:p>
                  </a:txBody>
                  <a:tcPr marL="89904" marR="89904" marT="45721" marB="45721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kern="1200" dirty="0">
                          <a:ln w="1905"/>
                          <a:solidFill>
                            <a:schemeClr val="bg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DCL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2800" b="1" kern="1200" dirty="0">
                          <a:ln w="1905"/>
                          <a:solidFill>
                            <a:schemeClr val="bg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(Control)</a:t>
                      </a:r>
                    </a:p>
                  </a:txBody>
                  <a:tcPr marL="89904" marR="89904" marT="45721" marB="45721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kern="1200" dirty="0">
                          <a:ln w="1905"/>
                          <a:solidFill>
                            <a:schemeClr val="bg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DDL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2800" b="1" kern="1200" dirty="0">
                          <a:ln w="1905"/>
                          <a:solidFill>
                            <a:schemeClr val="bg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(Definition)</a:t>
                      </a:r>
                    </a:p>
                  </a:txBody>
                  <a:tcPr marL="89904" marR="89904" marT="45721" marB="45721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kern="1200" dirty="0">
                          <a:ln w="1905"/>
                          <a:solidFill>
                            <a:schemeClr val="bg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TCL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2800" b="1" kern="1200" dirty="0">
                          <a:ln w="1905"/>
                          <a:solidFill>
                            <a:schemeClr val="bg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(Transactional)</a:t>
                      </a:r>
                    </a:p>
                  </a:txBody>
                  <a:tcPr marL="89904" marR="89904" marT="45721" marB="45721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4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b="1" kern="1200" dirty="0">
                          <a:ln w="1905"/>
                          <a:solidFill>
                            <a:srgbClr val="1F497D">
                              <a:lumMod val="75000"/>
                            </a:srgb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INSERT</a:t>
                      </a:r>
                    </a:p>
                  </a:txBody>
                  <a:tcPr marL="89904" marR="89904" marT="45721" marB="4572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b="1" kern="1200" dirty="0">
                          <a:ln w="1905"/>
                          <a:solidFill>
                            <a:srgbClr val="1F497D">
                              <a:lumMod val="75000"/>
                            </a:srgb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GRANT</a:t>
                      </a:r>
                    </a:p>
                  </a:txBody>
                  <a:tcPr marL="89904" marR="89904" marT="45721" marB="4572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b="1" kern="1200" dirty="0">
                          <a:ln w="1905"/>
                          <a:solidFill>
                            <a:srgbClr val="1F497D">
                              <a:lumMod val="75000"/>
                            </a:srgb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CREATE</a:t>
                      </a:r>
                    </a:p>
                  </a:txBody>
                  <a:tcPr marL="89904" marR="89904" marT="45721" marB="4572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b="1" kern="1200" dirty="0">
                          <a:ln w="1905"/>
                          <a:solidFill>
                            <a:srgbClr val="1F497D">
                              <a:lumMod val="75000"/>
                            </a:srgb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BEGIN</a:t>
                      </a:r>
                    </a:p>
                  </a:txBody>
                  <a:tcPr marL="89904" marR="89904" marT="45721" marB="4572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4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b="1" kern="1200" dirty="0">
                          <a:ln w="1905"/>
                          <a:solidFill>
                            <a:srgbClr val="1F497D">
                              <a:lumMod val="75000"/>
                            </a:srgb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UPDATE</a:t>
                      </a:r>
                    </a:p>
                  </a:txBody>
                  <a:tcPr marL="89904" marR="89904" marT="45721" marB="4572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b="1" kern="1200" dirty="0">
                          <a:ln w="1905"/>
                          <a:solidFill>
                            <a:srgbClr val="1F497D">
                              <a:lumMod val="75000"/>
                            </a:srgb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DENY</a:t>
                      </a:r>
                    </a:p>
                  </a:txBody>
                  <a:tcPr marL="89904" marR="89904" marT="45721" marB="4572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b="1" kern="1200" dirty="0">
                          <a:ln w="1905"/>
                          <a:solidFill>
                            <a:srgbClr val="1F497D">
                              <a:lumMod val="75000"/>
                            </a:srgb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ALTER</a:t>
                      </a:r>
                    </a:p>
                  </a:txBody>
                  <a:tcPr marL="89904" marR="89904" marT="45721" marB="4572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b="1" kern="1200" dirty="0">
                          <a:ln w="1905"/>
                          <a:solidFill>
                            <a:srgbClr val="1F497D">
                              <a:lumMod val="75000"/>
                            </a:srgb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COMMIT</a:t>
                      </a:r>
                    </a:p>
                  </a:txBody>
                  <a:tcPr marL="89904" marR="89904" marT="45721" marB="4572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4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b="1" kern="1200" dirty="0">
                          <a:ln w="1905"/>
                          <a:solidFill>
                            <a:srgbClr val="1F497D">
                              <a:lumMod val="75000"/>
                            </a:srgb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DELETE</a:t>
                      </a:r>
                    </a:p>
                  </a:txBody>
                  <a:tcPr marL="89904" marR="89904" marT="45721" marB="4572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b="1" kern="1200" dirty="0">
                          <a:ln w="1905"/>
                          <a:solidFill>
                            <a:srgbClr val="1F497D">
                              <a:lumMod val="75000"/>
                            </a:srgb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REVOKE</a:t>
                      </a:r>
                    </a:p>
                  </a:txBody>
                  <a:tcPr marL="89904" marR="89904" marT="45721" marB="4572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b="1" kern="1200" dirty="0">
                          <a:ln w="1905"/>
                          <a:solidFill>
                            <a:srgbClr val="1F497D">
                              <a:lumMod val="75000"/>
                            </a:srgb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DROP</a:t>
                      </a:r>
                    </a:p>
                  </a:txBody>
                  <a:tcPr marL="89904" marR="89904" marT="45721" marB="4572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b="1" kern="1200" dirty="0">
                          <a:ln w="1905"/>
                          <a:solidFill>
                            <a:srgbClr val="1F497D">
                              <a:lumMod val="75000"/>
                            </a:srgb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ROLLBACK</a:t>
                      </a:r>
                    </a:p>
                  </a:txBody>
                  <a:tcPr marL="89904" marR="89904" marT="45721" marB="45721"/>
                </a:tc>
                <a:extLst>
                  <a:ext uri="{0D108BD9-81ED-4DB2-BD59-A6C34878D82A}">
                    <a16:rowId xmlns:a16="http://schemas.microsoft.com/office/drawing/2014/main" val="1994533893"/>
                  </a:ext>
                </a:extLst>
              </a:tr>
              <a:tr h="4864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b="1" kern="1200" dirty="0">
                          <a:ln w="1905"/>
                          <a:solidFill>
                            <a:srgbClr val="1F497D">
                              <a:lumMod val="75000"/>
                            </a:srgb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SELECT</a:t>
                      </a:r>
                      <a:r>
                        <a:rPr lang="en-US" sz="2800" b="1" kern="1200" baseline="0" dirty="0">
                          <a:ln w="1905"/>
                          <a:solidFill>
                            <a:srgbClr val="1F497D">
                              <a:lumMod val="75000"/>
                            </a:srgb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 (DQL)</a:t>
                      </a:r>
                      <a:endParaRPr lang="en-US" sz="2800" b="1" kern="1200" dirty="0">
                        <a:ln w="1905"/>
                        <a:solidFill>
                          <a:srgbClr val="1F497D">
                            <a:lumMod val="75000"/>
                          </a:srgb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904" marR="89904" marT="45721" marB="4572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800" b="1" kern="1200" dirty="0">
                        <a:ln w="1905"/>
                        <a:solidFill>
                          <a:srgbClr val="1F497D">
                            <a:lumMod val="75000"/>
                          </a:srgb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904" marR="89904" marT="45721" marB="4572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b="1" kern="1200" dirty="0">
                          <a:ln w="1905"/>
                          <a:solidFill>
                            <a:srgbClr val="1F497D">
                              <a:lumMod val="75000"/>
                            </a:srgb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TRUNCATE</a:t>
                      </a:r>
                    </a:p>
                  </a:txBody>
                  <a:tcPr marL="89904" marR="89904" marT="45721" marB="4572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b="1" kern="1200" dirty="0">
                          <a:ln w="1905"/>
                          <a:solidFill>
                            <a:srgbClr val="1F497D">
                              <a:lumMod val="75000"/>
                            </a:srgb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SAVE</a:t>
                      </a:r>
                    </a:p>
                  </a:txBody>
                  <a:tcPr marL="89904" marR="89904" marT="45721" marB="4572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190500" y="11842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457112" rtl="0" eaLnBrk="1" fontAlgn="auto" latinLnBrk="0" hangingPunct="1">
              <a:lnSpc>
                <a:spcPts val="3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0" i="0" u="none" strike="noStrike" kern="1200" cap="none" spc="0" normalizeH="0" baseline="0">
                <a:ln>
                  <a:noFill/>
                </a:ln>
                <a:solidFill>
                  <a:srgbClr val="424CA0"/>
                </a:solidFill>
                <a:effectLst/>
                <a:uLnTx/>
                <a:uFillTx/>
                <a:latin typeface="+mj-lt"/>
                <a:ea typeface="+mj-ea"/>
                <a:cs typeface="Segoe UI Light"/>
              </a:defRPr>
            </a:lvl1pPr>
          </a:lstStyle>
          <a:p>
            <a:r>
              <a:rPr lang="en-US" altLang="en-US" dirty="0">
                <a:solidFill>
                  <a:schemeClr val="tx1"/>
                </a:solidFill>
              </a:rPr>
              <a:t>SQL Statement Categories</a:t>
            </a:r>
          </a:p>
        </p:txBody>
      </p:sp>
    </p:spTree>
    <p:extLst>
      <p:ext uri="{BB962C8B-B14F-4D97-AF65-F5344CB8AC3E}">
        <p14:creationId xmlns:p14="http://schemas.microsoft.com/office/powerpoint/2010/main" val="1347382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 bwMode="auto">
          <a:xfrm flipV="1">
            <a:off x="1571305" y="4044739"/>
            <a:ext cx="2774753" cy="1070928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 bwMode="auto">
          <a:xfrm>
            <a:off x="2530127" y="2245305"/>
            <a:ext cx="1772878" cy="1536551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00" y="1444619"/>
            <a:ext cx="3232200" cy="1631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00" y="3522357"/>
            <a:ext cx="3232200" cy="299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289328" y="1039314"/>
            <a:ext cx="3583368" cy="425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268" tIns="42135" rIns="84268" bIns="42135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212"/>
              <a:t>CUSTOMERS</a:t>
            </a: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289328" y="3076083"/>
            <a:ext cx="3583368" cy="425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268" tIns="42135" rIns="84268" bIns="42135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212"/>
              <a:t>ORDERS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551817" y="3694307"/>
            <a:ext cx="3387636" cy="2183979"/>
            <a:chOff x="6471587" y="5077345"/>
            <a:chExt cx="2730324" cy="1729498"/>
          </a:xfrm>
          <a:solidFill>
            <a:schemeClr val="accent4">
              <a:lumMod val="75000"/>
            </a:schemeClr>
          </a:solidFill>
        </p:grpSpPr>
        <p:sp>
          <p:nvSpPr>
            <p:cNvPr id="9" name="Oval 3"/>
            <p:cNvSpPr>
              <a:spLocks noChangeArrowheads="1"/>
            </p:cNvSpPr>
            <p:nvPr/>
          </p:nvSpPr>
          <p:spPr bwMode="auto">
            <a:xfrm>
              <a:off x="6471587" y="5077345"/>
              <a:ext cx="1606589" cy="1729498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4268" tIns="42135" rIns="84268" bIns="42135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212"/>
            </a:p>
          </p:txBody>
        </p:sp>
        <p:sp>
          <p:nvSpPr>
            <p:cNvPr id="10" name="Oval 4"/>
            <p:cNvSpPr>
              <a:spLocks noChangeArrowheads="1"/>
            </p:cNvSpPr>
            <p:nvPr/>
          </p:nvSpPr>
          <p:spPr bwMode="auto">
            <a:xfrm>
              <a:off x="7595322" y="5077345"/>
              <a:ext cx="1606589" cy="1729498"/>
            </a:xfrm>
            <a:prstGeom prst="ellipse">
              <a:avLst/>
            </a:prstGeom>
            <a:grp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4268" tIns="42135" rIns="84268" bIns="42135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 altLang="en-US" sz="2212" dirty="0"/>
            </a:p>
          </p:txBody>
        </p:sp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7608490" y="5312919"/>
              <a:ext cx="469686" cy="1236401"/>
            </a:xfrm>
            <a:custGeom>
              <a:avLst/>
              <a:gdLst>
                <a:gd name="T0" fmla="*/ 2147483646 w 337"/>
                <a:gd name="T1" fmla="*/ 0 h 838"/>
                <a:gd name="T2" fmla="*/ 2147483646 w 337"/>
                <a:gd name="T3" fmla="*/ 2147483646 h 838"/>
                <a:gd name="T4" fmla="*/ 2147483646 w 337"/>
                <a:gd name="T5" fmla="*/ 2147483646 h 838"/>
                <a:gd name="T6" fmla="*/ 2147483646 w 337"/>
                <a:gd name="T7" fmla="*/ 2147483646 h 838"/>
                <a:gd name="T8" fmla="*/ 2147483646 w 337"/>
                <a:gd name="T9" fmla="*/ 2147483646 h 838"/>
                <a:gd name="T10" fmla="*/ 2147483646 w 337"/>
                <a:gd name="T11" fmla="*/ 2147483646 h 838"/>
                <a:gd name="T12" fmla="*/ 2147483646 w 337"/>
                <a:gd name="T13" fmla="*/ 2147483646 h 838"/>
                <a:gd name="T14" fmla="*/ 2147483646 w 337"/>
                <a:gd name="T15" fmla="*/ 2147483646 h 838"/>
                <a:gd name="T16" fmla="*/ 2147483646 w 337"/>
                <a:gd name="T17" fmla="*/ 2147483646 h 838"/>
                <a:gd name="T18" fmla="*/ 2147483646 w 337"/>
                <a:gd name="T19" fmla="*/ 2147483646 h 838"/>
                <a:gd name="T20" fmla="*/ 2147483646 w 337"/>
                <a:gd name="T21" fmla="*/ 2147483646 h 838"/>
                <a:gd name="T22" fmla="*/ 2147483646 w 337"/>
                <a:gd name="T23" fmla="*/ 2147483646 h 838"/>
                <a:gd name="T24" fmla="*/ 2147483646 w 337"/>
                <a:gd name="T25" fmla="*/ 2147483646 h 838"/>
                <a:gd name="T26" fmla="*/ 2147483646 w 337"/>
                <a:gd name="T27" fmla="*/ 2147483646 h 838"/>
                <a:gd name="T28" fmla="*/ 2147483646 w 337"/>
                <a:gd name="T29" fmla="*/ 2147483646 h 838"/>
                <a:gd name="T30" fmla="*/ 2147483646 w 337"/>
                <a:gd name="T31" fmla="*/ 2147483646 h 838"/>
                <a:gd name="T32" fmla="*/ 2147483646 w 337"/>
                <a:gd name="T33" fmla="*/ 2147483646 h 838"/>
                <a:gd name="T34" fmla="*/ 2147483646 w 337"/>
                <a:gd name="T35" fmla="*/ 2147483646 h 838"/>
                <a:gd name="T36" fmla="*/ 2147483646 w 337"/>
                <a:gd name="T37" fmla="*/ 2147483646 h 838"/>
                <a:gd name="T38" fmla="*/ 2147483646 w 337"/>
                <a:gd name="T39" fmla="*/ 2147483646 h 838"/>
                <a:gd name="T40" fmla="*/ 2147483646 w 337"/>
                <a:gd name="T41" fmla="*/ 2147483646 h 838"/>
                <a:gd name="T42" fmla="*/ 2147483646 w 337"/>
                <a:gd name="T43" fmla="*/ 2147483646 h 838"/>
                <a:gd name="T44" fmla="*/ 2147483646 w 337"/>
                <a:gd name="T45" fmla="*/ 2147483646 h 838"/>
                <a:gd name="T46" fmla="*/ 2147483646 w 337"/>
                <a:gd name="T47" fmla="*/ 2147483646 h 838"/>
                <a:gd name="T48" fmla="*/ 2147483646 w 337"/>
                <a:gd name="T49" fmla="*/ 2147483646 h 838"/>
                <a:gd name="T50" fmla="*/ 2147483646 w 337"/>
                <a:gd name="T51" fmla="*/ 2147483646 h 838"/>
                <a:gd name="T52" fmla="*/ 2147483646 w 337"/>
                <a:gd name="T53" fmla="*/ 2147483646 h 838"/>
                <a:gd name="T54" fmla="*/ 2147483646 w 337"/>
                <a:gd name="T55" fmla="*/ 2147483646 h 838"/>
                <a:gd name="T56" fmla="*/ 0 w 337"/>
                <a:gd name="T57" fmla="*/ 2147483646 h 838"/>
                <a:gd name="T58" fmla="*/ 2147483646 w 337"/>
                <a:gd name="T59" fmla="*/ 2147483646 h 838"/>
                <a:gd name="T60" fmla="*/ 2147483646 w 337"/>
                <a:gd name="T61" fmla="*/ 2147483646 h 838"/>
                <a:gd name="T62" fmla="*/ 2147483646 w 337"/>
                <a:gd name="T63" fmla="*/ 2147483646 h 838"/>
                <a:gd name="T64" fmla="*/ 2147483646 w 337"/>
                <a:gd name="T65" fmla="*/ 2147483646 h 838"/>
                <a:gd name="T66" fmla="*/ 2147483646 w 337"/>
                <a:gd name="T67" fmla="*/ 2147483646 h 838"/>
                <a:gd name="T68" fmla="*/ 2147483646 w 337"/>
                <a:gd name="T69" fmla="*/ 2147483646 h 838"/>
                <a:gd name="T70" fmla="*/ 2147483646 w 337"/>
                <a:gd name="T71" fmla="*/ 2147483646 h 838"/>
                <a:gd name="T72" fmla="*/ 2147483646 w 337"/>
                <a:gd name="T73" fmla="*/ 2147483646 h 838"/>
                <a:gd name="T74" fmla="*/ 2147483646 w 337"/>
                <a:gd name="T75" fmla="*/ 2147483646 h 838"/>
                <a:gd name="T76" fmla="*/ 2147483646 w 337"/>
                <a:gd name="T77" fmla="*/ 2147483646 h 838"/>
                <a:gd name="T78" fmla="*/ 2147483646 w 337"/>
                <a:gd name="T79" fmla="*/ 2147483646 h 838"/>
                <a:gd name="T80" fmla="*/ 2147483646 w 337"/>
                <a:gd name="T81" fmla="*/ 2147483646 h 838"/>
                <a:gd name="T82" fmla="*/ 2147483646 w 337"/>
                <a:gd name="T83" fmla="*/ 0 h 83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37"/>
                <a:gd name="T127" fmla="*/ 0 h 838"/>
                <a:gd name="T128" fmla="*/ 337 w 337"/>
                <a:gd name="T129" fmla="*/ 838 h 83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37" h="838">
                  <a:moveTo>
                    <a:pt x="168" y="0"/>
                  </a:moveTo>
                  <a:lnTo>
                    <a:pt x="201" y="36"/>
                  </a:lnTo>
                  <a:lnTo>
                    <a:pt x="225" y="72"/>
                  </a:lnTo>
                  <a:lnTo>
                    <a:pt x="258" y="120"/>
                  </a:lnTo>
                  <a:lnTo>
                    <a:pt x="279" y="168"/>
                  </a:lnTo>
                  <a:lnTo>
                    <a:pt x="303" y="225"/>
                  </a:lnTo>
                  <a:lnTo>
                    <a:pt x="318" y="282"/>
                  </a:lnTo>
                  <a:lnTo>
                    <a:pt x="330" y="330"/>
                  </a:lnTo>
                  <a:lnTo>
                    <a:pt x="333" y="402"/>
                  </a:lnTo>
                  <a:lnTo>
                    <a:pt x="336" y="456"/>
                  </a:lnTo>
                  <a:lnTo>
                    <a:pt x="327" y="513"/>
                  </a:lnTo>
                  <a:lnTo>
                    <a:pt x="318" y="570"/>
                  </a:lnTo>
                  <a:lnTo>
                    <a:pt x="291" y="657"/>
                  </a:lnTo>
                  <a:lnTo>
                    <a:pt x="264" y="708"/>
                  </a:lnTo>
                  <a:lnTo>
                    <a:pt x="228" y="762"/>
                  </a:lnTo>
                  <a:lnTo>
                    <a:pt x="213" y="789"/>
                  </a:lnTo>
                  <a:lnTo>
                    <a:pt x="189" y="822"/>
                  </a:lnTo>
                  <a:lnTo>
                    <a:pt x="171" y="837"/>
                  </a:lnTo>
                  <a:lnTo>
                    <a:pt x="147" y="816"/>
                  </a:lnTo>
                  <a:lnTo>
                    <a:pt x="123" y="789"/>
                  </a:lnTo>
                  <a:lnTo>
                    <a:pt x="99" y="750"/>
                  </a:lnTo>
                  <a:lnTo>
                    <a:pt x="81" y="720"/>
                  </a:lnTo>
                  <a:lnTo>
                    <a:pt x="63" y="687"/>
                  </a:lnTo>
                  <a:lnTo>
                    <a:pt x="42" y="642"/>
                  </a:lnTo>
                  <a:lnTo>
                    <a:pt x="33" y="612"/>
                  </a:lnTo>
                  <a:lnTo>
                    <a:pt x="24" y="576"/>
                  </a:lnTo>
                  <a:lnTo>
                    <a:pt x="12" y="537"/>
                  </a:lnTo>
                  <a:lnTo>
                    <a:pt x="6" y="471"/>
                  </a:lnTo>
                  <a:lnTo>
                    <a:pt x="0" y="432"/>
                  </a:lnTo>
                  <a:lnTo>
                    <a:pt x="3" y="405"/>
                  </a:lnTo>
                  <a:lnTo>
                    <a:pt x="3" y="363"/>
                  </a:lnTo>
                  <a:lnTo>
                    <a:pt x="9" y="333"/>
                  </a:lnTo>
                  <a:lnTo>
                    <a:pt x="18" y="282"/>
                  </a:lnTo>
                  <a:lnTo>
                    <a:pt x="27" y="243"/>
                  </a:lnTo>
                  <a:lnTo>
                    <a:pt x="42" y="201"/>
                  </a:lnTo>
                  <a:lnTo>
                    <a:pt x="54" y="171"/>
                  </a:lnTo>
                  <a:lnTo>
                    <a:pt x="72" y="138"/>
                  </a:lnTo>
                  <a:lnTo>
                    <a:pt x="84" y="108"/>
                  </a:lnTo>
                  <a:lnTo>
                    <a:pt x="102" y="87"/>
                  </a:lnTo>
                  <a:lnTo>
                    <a:pt x="117" y="57"/>
                  </a:lnTo>
                  <a:lnTo>
                    <a:pt x="141" y="30"/>
                  </a:lnTo>
                  <a:lnTo>
                    <a:pt x="168" y="0"/>
                  </a:lnTo>
                </a:path>
              </a:pathLst>
            </a:custGeom>
            <a:grp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84268" tIns="42135" rIns="84268" bIns="42135"/>
            <a:lstStyle/>
            <a:p>
              <a:pPr>
                <a:defRPr/>
              </a:pPr>
              <a:endParaRPr lang="en-US" sz="1659" dirty="0"/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>
          <a:xfrm>
            <a:off x="289329" y="181999"/>
            <a:ext cx="10972800" cy="1143000"/>
          </a:xfrm>
          <a:prstGeom prst="rect">
            <a:avLst/>
          </a:prstGeom>
        </p:spPr>
        <p:txBody>
          <a:bodyPr/>
          <a:lstStyle>
            <a:lvl1pPr marL="0" marR="0" indent="0" algn="l" defTabSz="457112" rtl="0" eaLnBrk="1" fontAlgn="auto" latinLnBrk="0" hangingPunct="1">
              <a:lnSpc>
                <a:spcPts val="3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0" i="0" u="none" strike="noStrike" kern="1200" cap="none" spc="0" normalizeH="0" baseline="0">
                <a:ln>
                  <a:noFill/>
                </a:ln>
                <a:solidFill>
                  <a:srgbClr val="424CA0"/>
                </a:solidFill>
                <a:effectLst/>
                <a:uLnTx/>
                <a:uFillTx/>
                <a:latin typeface="+mj-lt"/>
                <a:ea typeface="+mj-ea"/>
                <a:cs typeface="Segoe UI Light"/>
              </a:defRPr>
            </a:lvl1pPr>
          </a:lstStyle>
          <a:p>
            <a:r>
              <a:rPr lang="en-US" altLang="en-US" dirty="0">
                <a:solidFill>
                  <a:schemeClr val="tx1"/>
                </a:solidFill>
              </a:rPr>
              <a:t>Full Outer Joins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40" y="654635"/>
            <a:ext cx="6048375" cy="21526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8919" y="3171877"/>
            <a:ext cx="3605999" cy="294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1183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60" y="3355830"/>
            <a:ext cx="6325551" cy="30895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60" y="1010194"/>
            <a:ext cx="7017322" cy="2031137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55507" y="125836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457112" rtl="0" eaLnBrk="1" fontAlgn="auto" latinLnBrk="0" hangingPunct="1">
              <a:lnSpc>
                <a:spcPts val="3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0" i="0" u="none" strike="noStrike" kern="1200" cap="none" spc="0" normalizeH="0" baseline="0">
                <a:ln>
                  <a:noFill/>
                </a:ln>
                <a:solidFill>
                  <a:srgbClr val="424CA0"/>
                </a:solidFill>
                <a:effectLst/>
                <a:uLnTx/>
                <a:uFillTx/>
                <a:latin typeface="+mj-lt"/>
                <a:ea typeface="+mj-ea"/>
                <a:cs typeface="Segoe UI Light"/>
              </a:defRPr>
            </a:lvl1pPr>
          </a:lstStyle>
          <a:p>
            <a:r>
              <a:rPr lang="en-US" altLang="en-US" dirty="0">
                <a:solidFill>
                  <a:schemeClr val="tx1"/>
                </a:solidFill>
              </a:rPr>
              <a:t>Creating Views and Table-Valued Functions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93260" y="3134214"/>
            <a:ext cx="103283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063051" y="2264497"/>
            <a:ext cx="3504539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User-Defined View</a:t>
            </a:r>
          </a:p>
        </p:txBody>
      </p:sp>
      <p:sp>
        <p:nvSpPr>
          <p:cNvPr id="7" name="Rectangle 6"/>
          <p:cNvSpPr/>
          <p:nvPr/>
        </p:nvSpPr>
        <p:spPr>
          <a:xfrm>
            <a:off x="6063051" y="3826110"/>
            <a:ext cx="3504539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Table-Valued Function</a:t>
            </a:r>
          </a:p>
        </p:txBody>
      </p:sp>
    </p:spTree>
    <p:extLst>
      <p:ext uri="{BB962C8B-B14F-4D97-AF65-F5344CB8AC3E}">
        <p14:creationId xmlns:p14="http://schemas.microsoft.com/office/powerpoint/2010/main" val="2502441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234" y="1277007"/>
            <a:ext cx="11533898" cy="4414077"/>
          </a:xfrm>
          <a:prstGeom prst="rect">
            <a:avLst/>
          </a:prstGeom>
        </p:spPr>
      </p:pic>
      <p:sp>
        <p:nvSpPr>
          <p:cNvPr id="45059" name="Rectangle 4"/>
          <p:cNvSpPr>
            <a:spLocks noGrp="1" noChangeArrowheads="1"/>
          </p:cNvSpPr>
          <p:nvPr>
            <p:ph type="title"/>
          </p:nvPr>
        </p:nvSpPr>
        <p:spPr>
          <a:xfrm>
            <a:off x="200024" y="196589"/>
            <a:ext cx="109728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SQL Server Management Studio</a:t>
            </a:r>
          </a:p>
        </p:txBody>
      </p:sp>
      <p:sp>
        <p:nvSpPr>
          <p:cNvPr id="45061" name="Text Box 7"/>
          <p:cNvSpPr txBox="1">
            <a:spLocks noChangeArrowheads="1"/>
          </p:cNvSpPr>
          <p:nvPr/>
        </p:nvSpPr>
        <p:spPr bwMode="auto">
          <a:xfrm>
            <a:off x="1913850" y="2884164"/>
            <a:ext cx="1330611" cy="27577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78787"/>
            </a:outerShdw>
          </a:effectLst>
        </p:spPr>
        <p:txBody>
          <a:bodyPr wrap="none" lIns="90546" tIns="45274" rIns="90546" bIns="45274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198" b="1" dirty="0">
                <a:solidFill>
                  <a:schemeClr val="bg1"/>
                </a:solidFill>
              </a:rPr>
              <a:t>System databases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3807371" y="3136293"/>
            <a:ext cx="4028090" cy="15302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63" name="Text Box 9"/>
          <p:cNvSpPr txBox="1">
            <a:spLocks noChangeArrowheads="1"/>
          </p:cNvSpPr>
          <p:nvPr/>
        </p:nvSpPr>
        <p:spPr bwMode="auto">
          <a:xfrm>
            <a:off x="4733883" y="4528703"/>
            <a:ext cx="1905081" cy="27577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78787"/>
            </a:outerShdw>
          </a:effectLst>
        </p:spPr>
        <p:txBody>
          <a:bodyPr lIns="90546" tIns="45274" rIns="90546" bIns="45274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198" b="1" dirty="0">
                <a:solidFill>
                  <a:schemeClr val="bg1"/>
                </a:solidFill>
              </a:rPr>
              <a:t>User Defined databases</a:t>
            </a:r>
          </a:p>
        </p:txBody>
      </p:sp>
    </p:spTree>
    <p:extLst>
      <p:ext uri="{BB962C8B-B14F-4D97-AF65-F5344CB8AC3E}">
        <p14:creationId xmlns:p14="http://schemas.microsoft.com/office/powerpoint/2010/main" val="128162272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78302-C9FB-4302-B7A0-B6C1131B9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TSQL2012 Database used in this course.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C1C6AB-90E4-4F42-B0DE-DCBE564C6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776619"/>
            <a:ext cx="11057143" cy="53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781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469784" y="999366"/>
            <a:ext cx="11199303" cy="461665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2400" dirty="0"/>
              <a:t>The order in which a query is written is not the order in which it is </a:t>
            </a:r>
            <a:r>
              <a:rPr lang="en-US" altLang="en-US" dirty="0"/>
              <a:t>processed.</a:t>
            </a:r>
            <a:endParaRPr lang="en-US" altLang="en-US" sz="2400" dirty="0"/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542056"/>
              </p:ext>
            </p:extLst>
          </p:nvPr>
        </p:nvGraphicFramePr>
        <p:xfrm>
          <a:off x="496348" y="1673637"/>
          <a:ext cx="11199304" cy="4067311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1131813">
                  <a:extLst>
                    <a:ext uri="{9D8B030D-6E8A-4147-A177-3AD203B41FA5}">
                      <a16:colId xmlns:a16="http://schemas.microsoft.com/office/drawing/2014/main" val="2561559231"/>
                    </a:ext>
                  </a:extLst>
                </a:gridCol>
                <a:gridCol w="1972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0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74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701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Order</a:t>
                      </a:r>
                    </a:p>
                  </a:txBody>
                  <a:tcPr marL="84284" marR="84284" marT="42140" marB="42140" horzOverflow="overflow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Element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4284" marR="84284" marT="42140" marB="42140" horzOverflow="overflow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Expression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4284" marR="84284" marT="42140" marB="42140" horzOverflow="overflow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Role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4284" marR="84284" marT="42140" marB="42140" horzOverflow="overflow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889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84284" marR="84284" marT="42140" marB="421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SELECT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84284" marR="84284" marT="42140" marB="421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&lt;select list&gt;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84284" marR="84284" marT="42140" marB="421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Defines which columns to return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84284" marR="84284" marT="42140" marB="4214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701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84284" marR="84284" marT="42140" marB="421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FROM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84284" marR="84284" marT="42140" marB="421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&lt;table source&gt;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84284" marR="84284" marT="42140" marB="421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Defines table(s) to query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84284" marR="84284" marT="42140" marB="4214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917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84284" marR="84284" marT="42140" marB="421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WHERE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84284" marR="84284" marT="42140" marB="421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&lt;search condition&gt;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84284" marR="84284" marT="42140" marB="421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Filters rows using a predicate</a:t>
                      </a:r>
                    </a:p>
                  </a:txBody>
                  <a:tcPr marL="84284" marR="84284" marT="42140" marB="4214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701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84284" marR="84284" marT="42140" marB="421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GROUP BY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84284" marR="84284" marT="42140" marB="421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&lt;group by list&gt;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84284" marR="84284" marT="42140" marB="421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Arranges rows by groups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84284" marR="84284" marT="42140" marB="4214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701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84284" marR="84284" marT="42140" marB="421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HAVING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84284" marR="84284" marT="42140" marB="421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&lt;search condition&gt;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84284" marR="84284" marT="42140" marB="421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Filters groups using a predicate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84284" marR="84284" marT="42140" marB="4214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701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84284" marR="84284" marT="42140" marB="421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ORDER BY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84284" marR="84284" marT="42140" marB="421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&lt;order by list&gt;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84284" marR="84284" marT="42140" marB="4214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Sorts the output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84284" marR="84284" marT="42140" marB="4214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224790" y="16414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457112" rtl="0" eaLnBrk="1" fontAlgn="auto" latinLnBrk="0" hangingPunct="1">
              <a:lnSpc>
                <a:spcPts val="3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0" i="0" u="none" strike="noStrike" kern="1200" cap="none" spc="0" normalizeH="0" baseline="0">
                <a:ln>
                  <a:noFill/>
                </a:ln>
                <a:solidFill>
                  <a:srgbClr val="424CA0"/>
                </a:solidFill>
                <a:effectLst/>
                <a:uLnTx/>
                <a:uFillTx/>
                <a:latin typeface="+mj-lt"/>
                <a:ea typeface="+mj-ea"/>
                <a:cs typeface="Segoe UI Light"/>
              </a:defRPr>
            </a:lvl1pPr>
          </a:lstStyle>
          <a:p>
            <a:r>
              <a:rPr lang="en-US" altLang="en-US" dirty="0">
                <a:solidFill>
                  <a:schemeClr val="tx1"/>
                </a:solidFill>
              </a:rPr>
              <a:t>Logical Query Processing</a:t>
            </a:r>
          </a:p>
        </p:txBody>
      </p:sp>
    </p:spTree>
    <p:extLst>
      <p:ext uri="{BB962C8B-B14F-4D97-AF65-F5344CB8AC3E}">
        <p14:creationId xmlns:p14="http://schemas.microsoft.com/office/powerpoint/2010/main" val="233594716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SELECT statement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5" y="1148715"/>
            <a:ext cx="10602832" cy="499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524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468" y="187552"/>
            <a:ext cx="10972800" cy="1143000"/>
          </a:xfrm>
        </p:spPr>
        <p:txBody>
          <a:bodyPr/>
          <a:lstStyle/>
          <a:p>
            <a:r>
              <a:rPr lang="en-US" dirty="0"/>
              <a:t>Filtering Records with the WHERE statement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450" y="1059452"/>
            <a:ext cx="8801100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636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830" y="1019991"/>
            <a:ext cx="8982075" cy="48006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74468" y="18755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457112" rtl="0" eaLnBrk="1" fontAlgn="auto" latinLnBrk="0" hangingPunct="1">
              <a:lnSpc>
                <a:spcPts val="3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Segoe UI Light"/>
              </a:defRPr>
            </a:lvl1pPr>
          </a:lstStyle>
          <a:p>
            <a:r>
              <a:rPr lang="en-US"/>
              <a:t>Filtering Records with the WHERE statement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536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74468" y="187552"/>
            <a:ext cx="10972800" cy="1143000"/>
          </a:xfrm>
        </p:spPr>
        <p:txBody>
          <a:bodyPr/>
          <a:lstStyle/>
          <a:p>
            <a:r>
              <a:rPr lang="en-US" dirty="0"/>
              <a:t>Filtering Records with the WHERE statement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68" y="823693"/>
            <a:ext cx="5068016" cy="2674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68" y="3498256"/>
            <a:ext cx="9875353" cy="269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915238"/>
      </p:ext>
    </p:extLst>
  </p:cSld>
  <p:clrMapOvr>
    <a:masterClrMapping/>
  </p:clrMapOvr>
</p:sld>
</file>

<file path=ppt/theme/theme1.xml><?xml version="1.0" encoding="utf-8"?>
<a:theme xmlns:a="http://schemas.openxmlformats.org/drawingml/2006/main" name="3_MSVID_White_16x9_2012-08-18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PASS 2013_SpeakerTemplate_Final">
  <a:themeElements>
    <a:clrScheme name="Custom 13">
      <a:dk1>
        <a:sysClr val="windowText" lastClr="000000"/>
      </a:dk1>
      <a:lt1>
        <a:sysClr val="window" lastClr="FFFFFF"/>
      </a:lt1>
      <a:dk2>
        <a:srgbClr val="2A2954"/>
      </a:dk2>
      <a:lt2>
        <a:srgbClr val="EEECE1"/>
      </a:lt2>
      <a:accent1>
        <a:srgbClr val="424CA0"/>
      </a:accent1>
      <a:accent2>
        <a:srgbClr val="F8982D"/>
      </a:accent2>
      <a:accent3>
        <a:srgbClr val="EF3B24"/>
      </a:accent3>
      <a:accent4>
        <a:srgbClr val="2098D5"/>
      </a:accent4>
      <a:accent5>
        <a:srgbClr val="296A8E"/>
      </a:accent5>
      <a:accent6>
        <a:srgbClr val="58AF24"/>
      </a:accent6>
      <a:hlink>
        <a:srgbClr val="636463"/>
      </a:hlink>
      <a:folHlink>
        <a:srgbClr val="505150"/>
      </a:folHlink>
    </a:clrScheme>
    <a:fontScheme name="PAS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SS 2013_SpeakerTemplate_Final [Read-Only]" id="{5CC23284-34AE-4F5C-9675-96515259D814}" vid="{4344FE50-8623-4A76-B26F-1D7DA7C493F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1565</TotalTime>
  <Words>390</Words>
  <Application>Microsoft Office PowerPoint</Application>
  <PresentationFormat>Widescreen</PresentationFormat>
  <Paragraphs>131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Century Gothic</vt:lpstr>
      <vt:lpstr>Segoe UI</vt:lpstr>
      <vt:lpstr>Segoe UI Light</vt:lpstr>
      <vt:lpstr>Times New Roman</vt:lpstr>
      <vt:lpstr>Verdana</vt:lpstr>
      <vt:lpstr>Wingdings</vt:lpstr>
      <vt:lpstr>3_MSVID_White_16x9_2012-08-18</vt:lpstr>
      <vt:lpstr>PASS 2013_SpeakerTemplate_Final</vt:lpstr>
      <vt:lpstr>SQL Fundamentals in Three Hours </vt:lpstr>
      <vt:lpstr>PowerPoint Presentation</vt:lpstr>
      <vt:lpstr>SQL Server Management Studio</vt:lpstr>
      <vt:lpstr>TSQL2012 Database used in this course.</vt:lpstr>
      <vt:lpstr>PowerPoint Presentation</vt:lpstr>
      <vt:lpstr>Using the SELECT statement</vt:lpstr>
      <vt:lpstr>Filtering Records with the WHERE statement</vt:lpstr>
      <vt:lpstr>PowerPoint Presentation</vt:lpstr>
      <vt:lpstr>Filtering Records with the WHERE statement</vt:lpstr>
      <vt:lpstr>Four Part Name</vt:lpstr>
      <vt:lpstr>Four Part Name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JDSQLHandout</dc:title>
  <dc:creator>John Deardurff</dc:creator>
  <cp:keywords>SQL</cp:keywords>
  <cp:lastModifiedBy>John Deardurff</cp:lastModifiedBy>
  <cp:revision>188</cp:revision>
  <dcterms:created xsi:type="dcterms:W3CDTF">2015-01-18T17:57:52Z</dcterms:created>
  <dcterms:modified xsi:type="dcterms:W3CDTF">2018-01-08T13:30:37Z</dcterms:modified>
</cp:coreProperties>
</file>